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70" r:id="rId5"/>
    <p:sldId id="258" r:id="rId6"/>
    <p:sldId id="261" r:id="rId7"/>
    <p:sldId id="260" r:id="rId8"/>
    <p:sldId id="262" r:id="rId9"/>
    <p:sldId id="263" r:id="rId10"/>
    <p:sldId id="265" r:id="rId11"/>
    <p:sldId id="266" r:id="rId12"/>
    <p:sldId id="267" r:id="rId13"/>
    <p:sldId id="268" r:id="rId14"/>
    <p:sldId id="271" r:id="rId15"/>
    <p:sldId id="269" r:id="rId16"/>
    <p:sldId id="273" r:id="rId17"/>
    <p:sldId id="272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22" autoAdjust="0"/>
  </p:normalViewPr>
  <p:slideViewPr>
    <p:cSldViewPr snapToGrid="0">
      <p:cViewPr varScale="1">
        <p:scale>
          <a:sx n="150" d="100"/>
          <a:sy n="150" d="100"/>
        </p:scale>
        <p:origin x="20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9AD4C-7BDC-40DC-891A-CAFD6128BD06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8E4B46F-5FB0-43EB-8BCA-04BEBADC1FA7}">
      <dgm:prSet phldrT="[文字]"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車銑複合之綠色加工優化及毛刺處理</a:t>
          </a:r>
        </a:p>
      </dgm:t>
    </dgm:pt>
    <dgm:pt modelId="{C5318B6F-91F1-4230-A5C1-CA5F12C2DEC5}" type="parTrans" cxnId="{FA14358C-6490-45F3-9FA2-0A85A9434585}">
      <dgm:prSet/>
      <dgm:spPr/>
      <dgm:t>
        <a:bodyPr/>
        <a:lstStyle/>
        <a:p>
          <a:endParaRPr lang="zh-TW" altLang="en-US"/>
        </a:p>
      </dgm:t>
    </dgm:pt>
    <dgm:pt modelId="{734B26C6-85E3-4E09-9AB8-13FBBFB1F209}" type="sibTrans" cxnId="{FA14358C-6490-45F3-9FA2-0A85A9434585}">
      <dgm:prSet/>
      <dgm:spPr/>
      <dgm:t>
        <a:bodyPr/>
        <a:lstStyle/>
        <a:p>
          <a:endParaRPr lang="zh-TW" altLang="en-US"/>
        </a:p>
      </dgm:t>
    </dgm:pt>
    <dgm:pt modelId="{BCDAD2FE-20EC-4452-A73F-113D3D8338EB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綠色加工優化</a:t>
          </a:r>
        </a:p>
      </dgm:t>
    </dgm:pt>
    <dgm:pt modelId="{A800DE16-38EB-4171-9445-B5EDC14EBC6F}" type="parTrans" cxnId="{CFF6408E-AC69-4420-BA28-9AE0EA365624}">
      <dgm:prSet/>
      <dgm:spPr/>
      <dgm:t>
        <a:bodyPr/>
        <a:lstStyle/>
        <a:p>
          <a:endParaRPr lang="zh-TW" altLang="en-US"/>
        </a:p>
      </dgm:t>
    </dgm:pt>
    <dgm:pt modelId="{1C2CA7E6-E4F2-476F-BC19-063F053D9731}" type="sibTrans" cxnId="{CFF6408E-AC69-4420-BA28-9AE0EA365624}">
      <dgm:prSet/>
      <dgm:spPr/>
      <dgm:t>
        <a:bodyPr/>
        <a:lstStyle/>
        <a:p>
          <a:endParaRPr lang="zh-TW" altLang="en-US"/>
        </a:p>
      </dgm:t>
    </dgm:pt>
    <dgm:pt modelId="{14C5266C-8851-44DF-9DFB-5596A23E97A0}">
      <dgm:prSet phldrT="[文字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毛刺處理</a:t>
          </a:r>
        </a:p>
      </dgm:t>
    </dgm:pt>
    <dgm:pt modelId="{8A6DA298-3D23-4309-B978-E55C9FDF575A}" type="parTrans" cxnId="{33A44912-97D9-4B3B-9409-29D7E787562B}">
      <dgm:prSet/>
      <dgm:spPr/>
      <dgm:t>
        <a:bodyPr/>
        <a:lstStyle/>
        <a:p>
          <a:endParaRPr lang="zh-TW" altLang="en-US"/>
        </a:p>
      </dgm:t>
    </dgm:pt>
    <dgm:pt modelId="{D6AACF0F-7368-43A8-A33F-6A402A1A04CF}" type="sibTrans" cxnId="{33A44912-97D9-4B3B-9409-29D7E787562B}">
      <dgm:prSet/>
      <dgm:spPr/>
      <dgm:t>
        <a:bodyPr/>
        <a:lstStyle/>
        <a:p>
          <a:endParaRPr lang="zh-TW" altLang="en-US"/>
        </a:p>
      </dgm:t>
    </dgm:pt>
    <dgm:pt modelId="{09EFD5CA-D982-400A-8BFE-FE71EEDC2FDC}">
      <dgm:prSet phldrT="[文字]"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刀具壽命監控與預測</a:t>
          </a:r>
        </a:p>
      </dgm:t>
    </dgm:pt>
    <dgm:pt modelId="{F56FC596-F943-465D-B36D-3467E3F59064}" type="parTrans" cxnId="{F220CE4C-BF5E-426D-8E97-AD1C01CB75D8}">
      <dgm:prSet/>
      <dgm:spPr/>
      <dgm:t>
        <a:bodyPr/>
        <a:lstStyle/>
        <a:p>
          <a:endParaRPr lang="zh-TW" altLang="en-US"/>
        </a:p>
      </dgm:t>
    </dgm:pt>
    <dgm:pt modelId="{B4DB2D57-A507-4A59-9273-3493AB011DA8}" type="sibTrans" cxnId="{F220CE4C-BF5E-426D-8E97-AD1C01CB75D8}">
      <dgm:prSet/>
      <dgm:spPr/>
      <dgm:t>
        <a:bodyPr/>
        <a:lstStyle/>
        <a:p>
          <a:endParaRPr lang="zh-TW" altLang="en-US"/>
        </a:p>
      </dgm:t>
    </dgm:pt>
    <dgm:pt modelId="{9BA57653-128E-4FE6-921F-1D007739A4FA}">
      <dgm:prSet phldrT="[文字]"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刀具切削條件優化</a:t>
          </a:r>
        </a:p>
      </dgm:t>
    </dgm:pt>
    <dgm:pt modelId="{DC65968E-CC78-40B6-BB3A-157CA93ED5D5}" type="parTrans" cxnId="{FC8B7245-C3AD-4246-981C-8B321B99C1BD}">
      <dgm:prSet/>
      <dgm:spPr/>
      <dgm:t>
        <a:bodyPr/>
        <a:lstStyle/>
        <a:p>
          <a:endParaRPr lang="zh-TW" altLang="en-US"/>
        </a:p>
      </dgm:t>
    </dgm:pt>
    <dgm:pt modelId="{93EFA1A7-C2FE-4D33-B5E6-A6BA9342AE9A}" type="sibTrans" cxnId="{FC8B7245-C3AD-4246-981C-8B321B99C1BD}">
      <dgm:prSet/>
      <dgm:spPr/>
      <dgm:t>
        <a:bodyPr/>
        <a:lstStyle/>
        <a:p>
          <a:endParaRPr lang="zh-TW" altLang="en-US"/>
        </a:p>
      </dgm:t>
    </dgm:pt>
    <dgm:pt modelId="{F796B4D8-1AE8-4FEE-BC33-B4FBE7FB57B5}">
      <dgm:prSet phldrT="[文字]"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綠色碳排放監控</a:t>
          </a:r>
        </a:p>
      </dgm:t>
    </dgm:pt>
    <dgm:pt modelId="{65FF6EC2-2044-49CC-992F-898D3C687D81}" type="parTrans" cxnId="{C6073BD2-D9AD-4D30-98FA-37DA675C3F31}">
      <dgm:prSet/>
      <dgm:spPr/>
      <dgm:t>
        <a:bodyPr/>
        <a:lstStyle/>
        <a:p>
          <a:endParaRPr lang="zh-TW" altLang="en-US"/>
        </a:p>
      </dgm:t>
    </dgm:pt>
    <dgm:pt modelId="{4D74B6C6-836E-4A60-A80A-C58043886EE0}" type="sibTrans" cxnId="{C6073BD2-D9AD-4D30-98FA-37DA675C3F31}">
      <dgm:prSet/>
      <dgm:spPr/>
      <dgm:t>
        <a:bodyPr/>
        <a:lstStyle/>
        <a:p>
          <a:endParaRPr lang="zh-TW" altLang="en-US"/>
        </a:p>
      </dgm:t>
    </dgm:pt>
    <dgm:pt modelId="{18BE72EB-3B3B-4CDB-B358-AF361F9B9500}">
      <dgm:prSet phldrT="[文字]" custT="1"/>
      <dgm:spPr/>
      <dgm:t>
        <a:bodyPr/>
        <a:lstStyle/>
        <a:p>
          <a:r>
            <a:rPr lang="zh-TW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智慧影像檢測毛次現象</a:t>
          </a:r>
        </a:p>
      </dgm:t>
    </dgm:pt>
    <dgm:pt modelId="{85F92B06-D149-4ED3-A41C-3D1DBD462438}" type="parTrans" cxnId="{3BAE3060-CF76-4F8C-8A38-BDB76CF5B0B6}">
      <dgm:prSet/>
      <dgm:spPr/>
      <dgm:t>
        <a:bodyPr/>
        <a:lstStyle/>
        <a:p>
          <a:endParaRPr lang="zh-TW" altLang="en-US"/>
        </a:p>
      </dgm:t>
    </dgm:pt>
    <dgm:pt modelId="{01688790-BA1C-4D7E-8966-B15EE626447F}" type="sibTrans" cxnId="{3BAE3060-CF76-4F8C-8A38-BDB76CF5B0B6}">
      <dgm:prSet/>
      <dgm:spPr/>
      <dgm:t>
        <a:bodyPr/>
        <a:lstStyle/>
        <a:p>
          <a:endParaRPr lang="zh-TW" altLang="en-US"/>
        </a:p>
      </dgm:t>
    </dgm:pt>
    <dgm:pt modelId="{62E05D17-F8FA-4FA7-9476-0FE4EDDB00B9}">
      <dgm:prSet phldrT="[文字]"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最佳化參數驗證</a:t>
          </a:r>
        </a:p>
      </dgm:t>
    </dgm:pt>
    <dgm:pt modelId="{E34F98E8-DAEE-4D8F-BBAD-7E0FD2B7BBC7}" type="parTrans" cxnId="{611CC2DF-8CC2-48FE-B552-60233416C967}">
      <dgm:prSet/>
      <dgm:spPr/>
      <dgm:t>
        <a:bodyPr/>
        <a:lstStyle/>
        <a:p>
          <a:endParaRPr lang="zh-TW" altLang="en-US"/>
        </a:p>
      </dgm:t>
    </dgm:pt>
    <dgm:pt modelId="{17A8854F-C1C6-46ED-B977-CCBC9A289AA1}" type="sibTrans" cxnId="{611CC2DF-8CC2-48FE-B552-60233416C967}">
      <dgm:prSet/>
      <dgm:spPr/>
      <dgm:t>
        <a:bodyPr/>
        <a:lstStyle/>
        <a:p>
          <a:endParaRPr lang="zh-TW" altLang="en-US"/>
        </a:p>
      </dgm:t>
    </dgm:pt>
    <dgm:pt modelId="{EDC6DC10-6E0D-40F0-A9BD-C61EC5BB603A}" type="pres">
      <dgm:prSet presAssocID="{5659AD4C-7BDC-40DC-891A-CAFD6128BD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25CE12D-3EC6-4E00-A85C-45B36F73AB9B}" type="pres">
      <dgm:prSet presAssocID="{58E4B46F-5FB0-43EB-8BCA-04BEBADC1FA7}" presName="hierRoot1" presStyleCnt="0">
        <dgm:presLayoutVars>
          <dgm:hierBranch val="init"/>
        </dgm:presLayoutVars>
      </dgm:prSet>
      <dgm:spPr/>
    </dgm:pt>
    <dgm:pt modelId="{7D3D1682-E893-498C-9CA4-C6777EF24C29}" type="pres">
      <dgm:prSet presAssocID="{58E4B46F-5FB0-43EB-8BCA-04BEBADC1FA7}" presName="rootComposite1" presStyleCnt="0"/>
      <dgm:spPr/>
    </dgm:pt>
    <dgm:pt modelId="{8544C72E-D4E9-46FD-B884-5233DE382F01}" type="pres">
      <dgm:prSet presAssocID="{58E4B46F-5FB0-43EB-8BCA-04BEBADC1FA7}" presName="rootText1" presStyleLbl="node0" presStyleIdx="0" presStyleCnt="1" custScaleX="129647" custLinFactNeighborX="2313" custLinFactNeighborY="-264">
        <dgm:presLayoutVars>
          <dgm:chPref val="3"/>
        </dgm:presLayoutVars>
      </dgm:prSet>
      <dgm:spPr>
        <a:prstGeom prst="snipRoundRect">
          <a:avLst/>
        </a:prstGeom>
      </dgm:spPr>
    </dgm:pt>
    <dgm:pt modelId="{280EA608-6DEB-4CAD-BA38-DF52E0C07977}" type="pres">
      <dgm:prSet presAssocID="{58E4B46F-5FB0-43EB-8BCA-04BEBADC1FA7}" presName="rootConnector1" presStyleLbl="node1" presStyleIdx="0" presStyleCnt="0"/>
      <dgm:spPr/>
    </dgm:pt>
    <dgm:pt modelId="{46BB25FC-1F3A-4A77-9F64-3C25A7A9C39C}" type="pres">
      <dgm:prSet presAssocID="{58E4B46F-5FB0-43EB-8BCA-04BEBADC1FA7}" presName="hierChild2" presStyleCnt="0"/>
      <dgm:spPr/>
    </dgm:pt>
    <dgm:pt modelId="{EC315AAC-79AD-4AA7-81E3-8B1656A0F83A}" type="pres">
      <dgm:prSet presAssocID="{A800DE16-38EB-4171-9445-B5EDC14EBC6F}" presName="Name37" presStyleLbl="parChTrans1D2" presStyleIdx="0" presStyleCnt="2"/>
      <dgm:spPr/>
    </dgm:pt>
    <dgm:pt modelId="{E16E3449-8C22-4B8A-B39F-4855329A39CC}" type="pres">
      <dgm:prSet presAssocID="{BCDAD2FE-20EC-4452-A73F-113D3D8338EB}" presName="hierRoot2" presStyleCnt="0">
        <dgm:presLayoutVars>
          <dgm:hierBranch val="init"/>
        </dgm:presLayoutVars>
      </dgm:prSet>
      <dgm:spPr/>
    </dgm:pt>
    <dgm:pt modelId="{E358B68E-85ED-4CC5-962D-FE63BD8E3A28}" type="pres">
      <dgm:prSet presAssocID="{BCDAD2FE-20EC-4452-A73F-113D3D8338EB}" presName="rootComposite" presStyleCnt="0"/>
      <dgm:spPr/>
    </dgm:pt>
    <dgm:pt modelId="{6890EA31-A811-4E3D-9315-6119C1010545}" type="pres">
      <dgm:prSet presAssocID="{BCDAD2FE-20EC-4452-A73F-113D3D8338EB}" presName="rootText" presStyleLbl="node2" presStyleIdx="0" presStyleCnt="2" custScaleX="111878" custLinFactNeighborX="-27494" custLinFactNeighborY="3112">
        <dgm:presLayoutVars>
          <dgm:chPref val="3"/>
        </dgm:presLayoutVars>
      </dgm:prSet>
      <dgm:spPr>
        <a:prstGeom prst="snipRoundRect">
          <a:avLst/>
        </a:prstGeom>
      </dgm:spPr>
    </dgm:pt>
    <dgm:pt modelId="{C3E0843E-C709-497F-AFF9-0734D7036F38}" type="pres">
      <dgm:prSet presAssocID="{BCDAD2FE-20EC-4452-A73F-113D3D8338EB}" presName="rootConnector" presStyleLbl="node2" presStyleIdx="0" presStyleCnt="2"/>
      <dgm:spPr/>
    </dgm:pt>
    <dgm:pt modelId="{0BA962B9-DFA2-45CF-918D-3B8E560A5DCF}" type="pres">
      <dgm:prSet presAssocID="{BCDAD2FE-20EC-4452-A73F-113D3D8338EB}" presName="hierChild4" presStyleCnt="0"/>
      <dgm:spPr/>
    </dgm:pt>
    <dgm:pt modelId="{EBE1F50C-E445-4A65-BD13-262E4F029C04}" type="pres">
      <dgm:prSet presAssocID="{F56FC596-F943-465D-B36D-3467E3F59064}" presName="Name37" presStyleLbl="parChTrans1D3" presStyleIdx="0" presStyleCnt="5"/>
      <dgm:spPr/>
    </dgm:pt>
    <dgm:pt modelId="{A6C60980-DCFF-47A2-B1B3-A837ED2155AD}" type="pres">
      <dgm:prSet presAssocID="{09EFD5CA-D982-400A-8BFE-FE71EEDC2FDC}" presName="hierRoot2" presStyleCnt="0">
        <dgm:presLayoutVars>
          <dgm:hierBranch val="init"/>
        </dgm:presLayoutVars>
      </dgm:prSet>
      <dgm:spPr/>
    </dgm:pt>
    <dgm:pt modelId="{44090260-C653-44E3-ACFC-80C474DD21D7}" type="pres">
      <dgm:prSet presAssocID="{09EFD5CA-D982-400A-8BFE-FE71EEDC2FDC}" presName="rootComposite" presStyleCnt="0"/>
      <dgm:spPr/>
    </dgm:pt>
    <dgm:pt modelId="{D449815A-8580-4F4A-89B8-89C25D33DD62}" type="pres">
      <dgm:prSet presAssocID="{09EFD5CA-D982-400A-8BFE-FE71EEDC2FDC}" presName="rootText" presStyleLbl="node3" presStyleIdx="0" presStyleCnt="5">
        <dgm:presLayoutVars>
          <dgm:chPref val="3"/>
        </dgm:presLayoutVars>
      </dgm:prSet>
      <dgm:spPr>
        <a:prstGeom prst="snipRoundRect">
          <a:avLst/>
        </a:prstGeom>
      </dgm:spPr>
    </dgm:pt>
    <dgm:pt modelId="{9648A436-CC1F-491C-9C7D-3013D5985A99}" type="pres">
      <dgm:prSet presAssocID="{09EFD5CA-D982-400A-8BFE-FE71EEDC2FDC}" presName="rootConnector" presStyleLbl="node3" presStyleIdx="0" presStyleCnt="5"/>
      <dgm:spPr/>
    </dgm:pt>
    <dgm:pt modelId="{97EDAF57-3AAD-4AE5-A316-C76A905285CF}" type="pres">
      <dgm:prSet presAssocID="{09EFD5CA-D982-400A-8BFE-FE71EEDC2FDC}" presName="hierChild4" presStyleCnt="0"/>
      <dgm:spPr/>
    </dgm:pt>
    <dgm:pt modelId="{CE7AC3D1-DB02-4041-A4A0-C18E37C05193}" type="pres">
      <dgm:prSet presAssocID="{09EFD5CA-D982-400A-8BFE-FE71EEDC2FDC}" presName="hierChild5" presStyleCnt="0"/>
      <dgm:spPr/>
    </dgm:pt>
    <dgm:pt modelId="{CA738FF2-3240-4F7C-9268-38492A18C892}" type="pres">
      <dgm:prSet presAssocID="{DC65968E-CC78-40B6-BB3A-157CA93ED5D5}" presName="Name37" presStyleLbl="parChTrans1D3" presStyleIdx="1" presStyleCnt="5"/>
      <dgm:spPr/>
    </dgm:pt>
    <dgm:pt modelId="{E5632933-9882-4489-9287-88E641F6DD14}" type="pres">
      <dgm:prSet presAssocID="{9BA57653-128E-4FE6-921F-1D007739A4FA}" presName="hierRoot2" presStyleCnt="0">
        <dgm:presLayoutVars>
          <dgm:hierBranch val="init"/>
        </dgm:presLayoutVars>
      </dgm:prSet>
      <dgm:spPr/>
    </dgm:pt>
    <dgm:pt modelId="{C4A747EC-707A-450A-B664-0E7B712846AD}" type="pres">
      <dgm:prSet presAssocID="{9BA57653-128E-4FE6-921F-1D007739A4FA}" presName="rootComposite" presStyleCnt="0"/>
      <dgm:spPr/>
    </dgm:pt>
    <dgm:pt modelId="{CCE7D4B9-5363-4F88-A1D7-710294AD1975}" type="pres">
      <dgm:prSet presAssocID="{9BA57653-128E-4FE6-921F-1D007739A4FA}" presName="rootText" presStyleLbl="node3" presStyleIdx="1" presStyleCnt="5">
        <dgm:presLayoutVars>
          <dgm:chPref val="3"/>
        </dgm:presLayoutVars>
      </dgm:prSet>
      <dgm:spPr>
        <a:prstGeom prst="snipRoundRect">
          <a:avLst/>
        </a:prstGeom>
      </dgm:spPr>
    </dgm:pt>
    <dgm:pt modelId="{4ECBC30C-C234-4E5C-8488-0FD668155436}" type="pres">
      <dgm:prSet presAssocID="{9BA57653-128E-4FE6-921F-1D007739A4FA}" presName="rootConnector" presStyleLbl="node3" presStyleIdx="1" presStyleCnt="5"/>
      <dgm:spPr/>
    </dgm:pt>
    <dgm:pt modelId="{04D7239A-48F9-4822-9246-E9A2958C98CC}" type="pres">
      <dgm:prSet presAssocID="{9BA57653-128E-4FE6-921F-1D007739A4FA}" presName="hierChild4" presStyleCnt="0"/>
      <dgm:spPr/>
    </dgm:pt>
    <dgm:pt modelId="{6B2946C2-102B-492F-A051-C34BE1CF0CD1}" type="pres">
      <dgm:prSet presAssocID="{9BA57653-128E-4FE6-921F-1D007739A4FA}" presName="hierChild5" presStyleCnt="0"/>
      <dgm:spPr/>
    </dgm:pt>
    <dgm:pt modelId="{5831EF89-5603-43BB-9E9F-CF05434702B3}" type="pres">
      <dgm:prSet presAssocID="{65FF6EC2-2044-49CC-992F-898D3C687D81}" presName="Name37" presStyleLbl="parChTrans1D3" presStyleIdx="2" presStyleCnt="5"/>
      <dgm:spPr/>
    </dgm:pt>
    <dgm:pt modelId="{2CCE8439-6812-4A32-85EA-EF2A068D1A90}" type="pres">
      <dgm:prSet presAssocID="{F796B4D8-1AE8-4FEE-BC33-B4FBE7FB57B5}" presName="hierRoot2" presStyleCnt="0">
        <dgm:presLayoutVars>
          <dgm:hierBranch val="init"/>
        </dgm:presLayoutVars>
      </dgm:prSet>
      <dgm:spPr/>
    </dgm:pt>
    <dgm:pt modelId="{24A384C6-34CD-4C93-B276-B0547577B373}" type="pres">
      <dgm:prSet presAssocID="{F796B4D8-1AE8-4FEE-BC33-B4FBE7FB57B5}" presName="rootComposite" presStyleCnt="0"/>
      <dgm:spPr/>
    </dgm:pt>
    <dgm:pt modelId="{F1A5C016-3545-4D0B-9112-EB087F669800}" type="pres">
      <dgm:prSet presAssocID="{F796B4D8-1AE8-4FEE-BC33-B4FBE7FB57B5}" presName="rootText" presStyleLbl="node3" presStyleIdx="2" presStyleCnt="5">
        <dgm:presLayoutVars>
          <dgm:chPref val="3"/>
        </dgm:presLayoutVars>
      </dgm:prSet>
      <dgm:spPr>
        <a:prstGeom prst="snipRoundRect">
          <a:avLst/>
        </a:prstGeom>
      </dgm:spPr>
    </dgm:pt>
    <dgm:pt modelId="{170549D2-0701-437D-97F4-B48E3C2CDA44}" type="pres">
      <dgm:prSet presAssocID="{F796B4D8-1AE8-4FEE-BC33-B4FBE7FB57B5}" presName="rootConnector" presStyleLbl="node3" presStyleIdx="2" presStyleCnt="5"/>
      <dgm:spPr/>
    </dgm:pt>
    <dgm:pt modelId="{AFF31801-23F1-4281-A6DA-E9A4E1E0BB24}" type="pres">
      <dgm:prSet presAssocID="{F796B4D8-1AE8-4FEE-BC33-B4FBE7FB57B5}" presName="hierChild4" presStyleCnt="0"/>
      <dgm:spPr/>
    </dgm:pt>
    <dgm:pt modelId="{AB7D6D09-395A-4ACB-BC45-15A04E3C57F6}" type="pres">
      <dgm:prSet presAssocID="{F796B4D8-1AE8-4FEE-BC33-B4FBE7FB57B5}" presName="hierChild5" presStyleCnt="0"/>
      <dgm:spPr/>
    </dgm:pt>
    <dgm:pt modelId="{1BB69109-136E-4033-B6AE-15D0804B8BBD}" type="pres">
      <dgm:prSet presAssocID="{E34F98E8-DAEE-4D8F-BBAD-7E0FD2B7BBC7}" presName="Name37" presStyleLbl="parChTrans1D3" presStyleIdx="3" presStyleCnt="5"/>
      <dgm:spPr/>
    </dgm:pt>
    <dgm:pt modelId="{B206DB6D-B130-46AC-8DDA-E6BEE0D358AC}" type="pres">
      <dgm:prSet presAssocID="{62E05D17-F8FA-4FA7-9476-0FE4EDDB00B9}" presName="hierRoot2" presStyleCnt="0">
        <dgm:presLayoutVars>
          <dgm:hierBranch val="init"/>
        </dgm:presLayoutVars>
      </dgm:prSet>
      <dgm:spPr/>
    </dgm:pt>
    <dgm:pt modelId="{B7F3B26D-6747-485E-9BBE-A2EEA2E3762E}" type="pres">
      <dgm:prSet presAssocID="{62E05D17-F8FA-4FA7-9476-0FE4EDDB00B9}" presName="rootComposite" presStyleCnt="0"/>
      <dgm:spPr/>
    </dgm:pt>
    <dgm:pt modelId="{61DDFE8B-948F-4C54-99B0-E502F56ABD98}" type="pres">
      <dgm:prSet presAssocID="{62E05D17-F8FA-4FA7-9476-0FE4EDDB00B9}" presName="rootText" presStyleLbl="node3" presStyleIdx="3" presStyleCnt="5">
        <dgm:presLayoutVars>
          <dgm:chPref val="3"/>
        </dgm:presLayoutVars>
      </dgm:prSet>
      <dgm:spPr>
        <a:prstGeom prst="snipRoundRect">
          <a:avLst/>
        </a:prstGeom>
      </dgm:spPr>
    </dgm:pt>
    <dgm:pt modelId="{DD419E2B-E5BD-47CC-A4E1-E2C97242F082}" type="pres">
      <dgm:prSet presAssocID="{62E05D17-F8FA-4FA7-9476-0FE4EDDB00B9}" presName="rootConnector" presStyleLbl="node3" presStyleIdx="3" presStyleCnt="5"/>
      <dgm:spPr/>
    </dgm:pt>
    <dgm:pt modelId="{5C6AA93E-246C-44D5-877F-52EAA48AC0C0}" type="pres">
      <dgm:prSet presAssocID="{62E05D17-F8FA-4FA7-9476-0FE4EDDB00B9}" presName="hierChild4" presStyleCnt="0"/>
      <dgm:spPr/>
    </dgm:pt>
    <dgm:pt modelId="{36399D0A-B785-407C-AE25-5298D1B37154}" type="pres">
      <dgm:prSet presAssocID="{62E05D17-F8FA-4FA7-9476-0FE4EDDB00B9}" presName="hierChild5" presStyleCnt="0"/>
      <dgm:spPr/>
    </dgm:pt>
    <dgm:pt modelId="{EB7D9BA3-E625-4A9E-B852-CB44EF926686}" type="pres">
      <dgm:prSet presAssocID="{BCDAD2FE-20EC-4452-A73F-113D3D8338EB}" presName="hierChild5" presStyleCnt="0"/>
      <dgm:spPr/>
    </dgm:pt>
    <dgm:pt modelId="{3670E8DD-F34A-4008-9808-9C987A5396AB}" type="pres">
      <dgm:prSet presAssocID="{8A6DA298-3D23-4309-B978-E55C9FDF575A}" presName="Name37" presStyleLbl="parChTrans1D2" presStyleIdx="1" presStyleCnt="2"/>
      <dgm:spPr/>
    </dgm:pt>
    <dgm:pt modelId="{8146C267-B107-4E5D-BDF9-631C946C1B59}" type="pres">
      <dgm:prSet presAssocID="{14C5266C-8851-44DF-9DFB-5596A23E97A0}" presName="hierRoot2" presStyleCnt="0">
        <dgm:presLayoutVars>
          <dgm:hierBranch val="init"/>
        </dgm:presLayoutVars>
      </dgm:prSet>
      <dgm:spPr/>
    </dgm:pt>
    <dgm:pt modelId="{89025677-B7B7-41A6-AC3E-977DE2D48B1D}" type="pres">
      <dgm:prSet presAssocID="{14C5266C-8851-44DF-9DFB-5596A23E97A0}" presName="rootComposite" presStyleCnt="0"/>
      <dgm:spPr/>
    </dgm:pt>
    <dgm:pt modelId="{49A4E828-ED2C-4E30-B253-29965060B04A}" type="pres">
      <dgm:prSet presAssocID="{14C5266C-8851-44DF-9DFB-5596A23E97A0}" presName="rootText" presStyleLbl="node2" presStyleIdx="1" presStyleCnt="2" custScaleX="122019" custLinFactNeighborX="28531" custLinFactNeighborY="3112">
        <dgm:presLayoutVars>
          <dgm:chPref val="3"/>
        </dgm:presLayoutVars>
      </dgm:prSet>
      <dgm:spPr>
        <a:prstGeom prst="snipRoundRect">
          <a:avLst/>
        </a:prstGeom>
      </dgm:spPr>
    </dgm:pt>
    <dgm:pt modelId="{DCF7A449-E48B-41DE-9EDB-C89ADCCC9EE3}" type="pres">
      <dgm:prSet presAssocID="{14C5266C-8851-44DF-9DFB-5596A23E97A0}" presName="rootConnector" presStyleLbl="node2" presStyleIdx="1" presStyleCnt="2"/>
      <dgm:spPr/>
    </dgm:pt>
    <dgm:pt modelId="{0932932E-198A-4DC0-B86E-FA6A4D0B4704}" type="pres">
      <dgm:prSet presAssocID="{14C5266C-8851-44DF-9DFB-5596A23E97A0}" presName="hierChild4" presStyleCnt="0"/>
      <dgm:spPr/>
    </dgm:pt>
    <dgm:pt modelId="{1E70E505-D162-44E7-B396-CB749A809EBD}" type="pres">
      <dgm:prSet presAssocID="{85F92B06-D149-4ED3-A41C-3D1DBD462438}" presName="Name37" presStyleLbl="parChTrans1D3" presStyleIdx="4" presStyleCnt="5"/>
      <dgm:spPr/>
    </dgm:pt>
    <dgm:pt modelId="{3DD84A30-BC76-49C1-8DA0-4DCF794C63DA}" type="pres">
      <dgm:prSet presAssocID="{18BE72EB-3B3B-4CDB-B358-AF361F9B9500}" presName="hierRoot2" presStyleCnt="0">
        <dgm:presLayoutVars>
          <dgm:hierBranch val="init"/>
        </dgm:presLayoutVars>
      </dgm:prSet>
      <dgm:spPr/>
    </dgm:pt>
    <dgm:pt modelId="{B04FB631-14D2-4AD9-8657-6738CD724182}" type="pres">
      <dgm:prSet presAssocID="{18BE72EB-3B3B-4CDB-B358-AF361F9B9500}" presName="rootComposite" presStyleCnt="0"/>
      <dgm:spPr/>
    </dgm:pt>
    <dgm:pt modelId="{D1A0DA41-002D-4442-8173-C3B419F6EE51}" type="pres">
      <dgm:prSet presAssocID="{18BE72EB-3B3B-4CDB-B358-AF361F9B9500}" presName="rootText" presStyleLbl="node3" presStyleIdx="4" presStyleCnt="5" custLinFactNeighborX="53949" custLinFactNeighborY="-2074">
        <dgm:presLayoutVars>
          <dgm:chPref val="3"/>
        </dgm:presLayoutVars>
      </dgm:prSet>
      <dgm:spPr>
        <a:prstGeom prst="snipRoundRect">
          <a:avLst/>
        </a:prstGeom>
      </dgm:spPr>
    </dgm:pt>
    <dgm:pt modelId="{22A81886-BDE6-40E1-8B30-E5196E5CD6C5}" type="pres">
      <dgm:prSet presAssocID="{18BE72EB-3B3B-4CDB-B358-AF361F9B9500}" presName="rootConnector" presStyleLbl="node3" presStyleIdx="4" presStyleCnt="5"/>
      <dgm:spPr/>
    </dgm:pt>
    <dgm:pt modelId="{C80F8B48-E6DE-4623-B610-63C37B4940E2}" type="pres">
      <dgm:prSet presAssocID="{18BE72EB-3B3B-4CDB-B358-AF361F9B9500}" presName="hierChild4" presStyleCnt="0"/>
      <dgm:spPr/>
    </dgm:pt>
    <dgm:pt modelId="{C17BCEAD-11EB-49B4-B2DF-11F888D09EA1}" type="pres">
      <dgm:prSet presAssocID="{18BE72EB-3B3B-4CDB-B358-AF361F9B9500}" presName="hierChild5" presStyleCnt="0"/>
      <dgm:spPr/>
    </dgm:pt>
    <dgm:pt modelId="{C1A248D5-19EE-4762-AF43-839EF7D9A216}" type="pres">
      <dgm:prSet presAssocID="{14C5266C-8851-44DF-9DFB-5596A23E97A0}" presName="hierChild5" presStyleCnt="0"/>
      <dgm:spPr/>
    </dgm:pt>
    <dgm:pt modelId="{F026092E-65D3-46B0-ABC4-F58BB0B99EA7}" type="pres">
      <dgm:prSet presAssocID="{58E4B46F-5FB0-43EB-8BCA-04BEBADC1FA7}" presName="hierChild3" presStyleCnt="0"/>
      <dgm:spPr/>
    </dgm:pt>
  </dgm:ptLst>
  <dgm:cxnLst>
    <dgm:cxn modelId="{387C1211-3EFF-4014-9BBC-19A9C372DEDA}" type="presOf" srcId="{14C5266C-8851-44DF-9DFB-5596A23E97A0}" destId="{DCF7A449-E48B-41DE-9EDB-C89ADCCC9EE3}" srcOrd="1" destOrd="0" presId="urn:microsoft.com/office/officeart/2005/8/layout/orgChart1"/>
    <dgm:cxn modelId="{33A44912-97D9-4B3B-9409-29D7E787562B}" srcId="{58E4B46F-5FB0-43EB-8BCA-04BEBADC1FA7}" destId="{14C5266C-8851-44DF-9DFB-5596A23E97A0}" srcOrd="1" destOrd="0" parTransId="{8A6DA298-3D23-4309-B978-E55C9FDF575A}" sibTransId="{D6AACF0F-7368-43A8-A33F-6A402A1A04CF}"/>
    <dgm:cxn modelId="{8DE76325-3155-497B-B5DA-DB0321863D6D}" type="presOf" srcId="{58E4B46F-5FB0-43EB-8BCA-04BEBADC1FA7}" destId="{280EA608-6DEB-4CAD-BA38-DF52E0C07977}" srcOrd="1" destOrd="0" presId="urn:microsoft.com/office/officeart/2005/8/layout/orgChart1"/>
    <dgm:cxn modelId="{006FE525-73A2-41C5-A3BB-EAE036ED7CCB}" type="presOf" srcId="{BCDAD2FE-20EC-4452-A73F-113D3D8338EB}" destId="{6890EA31-A811-4E3D-9315-6119C1010545}" srcOrd="0" destOrd="0" presId="urn:microsoft.com/office/officeart/2005/8/layout/orgChart1"/>
    <dgm:cxn modelId="{5BDA0C26-FC93-4124-B770-0B0B313F4ED7}" type="presOf" srcId="{9BA57653-128E-4FE6-921F-1D007739A4FA}" destId="{CCE7D4B9-5363-4F88-A1D7-710294AD1975}" srcOrd="0" destOrd="0" presId="urn:microsoft.com/office/officeart/2005/8/layout/orgChart1"/>
    <dgm:cxn modelId="{8225E72A-3EC5-43B0-8C20-AC536CADD1AC}" type="presOf" srcId="{5659AD4C-7BDC-40DC-891A-CAFD6128BD06}" destId="{EDC6DC10-6E0D-40F0-A9BD-C61EC5BB603A}" srcOrd="0" destOrd="0" presId="urn:microsoft.com/office/officeart/2005/8/layout/orgChart1"/>
    <dgm:cxn modelId="{4D5B772C-2890-407F-87F5-40C54D3DC90B}" type="presOf" srcId="{A800DE16-38EB-4171-9445-B5EDC14EBC6F}" destId="{EC315AAC-79AD-4AA7-81E3-8B1656A0F83A}" srcOrd="0" destOrd="0" presId="urn:microsoft.com/office/officeart/2005/8/layout/orgChart1"/>
    <dgm:cxn modelId="{E3EACF37-4018-4929-B367-FF8961B7E060}" type="presOf" srcId="{58E4B46F-5FB0-43EB-8BCA-04BEBADC1FA7}" destId="{8544C72E-D4E9-46FD-B884-5233DE382F01}" srcOrd="0" destOrd="0" presId="urn:microsoft.com/office/officeart/2005/8/layout/orgChart1"/>
    <dgm:cxn modelId="{D170003F-04A2-4814-8399-DD689BF6338C}" type="presOf" srcId="{F796B4D8-1AE8-4FEE-BC33-B4FBE7FB57B5}" destId="{170549D2-0701-437D-97F4-B48E3C2CDA44}" srcOrd="1" destOrd="0" presId="urn:microsoft.com/office/officeart/2005/8/layout/orgChart1"/>
    <dgm:cxn modelId="{3BAE3060-CF76-4F8C-8A38-BDB76CF5B0B6}" srcId="{14C5266C-8851-44DF-9DFB-5596A23E97A0}" destId="{18BE72EB-3B3B-4CDB-B358-AF361F9B9500}" srcOrd="0" destOrd="0" parTransId="{85F92B06-D149-4ED3-A41C-3D1DBD462438}" sibTransId="{01688790-BA1C-4D7E-8966-B15EE626447F}"/>
    <dgm:cxn modelId="{CFB61241-7573-4215-A2B9-903EF8A957A8}" type="presOf" srcId="{18BE72EB-3B3B-4CDB-B358-AF361F9B9500}" destId="{D1A0DA41-002D-4442-8173-C3B419F6EE51}" srcOrd="0" destOrd="0" presId="urn:microsoft.com/office/officeart/2005/8/layout/orgChart1"/>
    <dgm:cxn modelId="{FC8B7245-C3AD-4246-981C-8B321B99C1BD}" srcId="{BCDAD2FE-20EC-4452-A73F-113D3D8338EB}" destId="{9BA57653-128E-4FE6-921F-1D007739A4FA}" srcOrd="1" destOrd="0" parTransId="{DC65968E-CC78-40B6-BB3A-157CA93ED5D5}" sibTransId="{93EFA1A7-C2FE-4D33-B5E6-A6BA9342AE9A}"/>
    <dgm:cxn modelId="{A7574166-0C10-4070-A35E-2929D1D272A7}" type="presOf" srcId="{65FF6EC2-2044-49CC-992F-898D3C687D81}" destId="{5831EF89-5603-43BB-9E9F-CF05434702B3}" srcOrd="0" destOrd="0" presId="urn:microsoft.com/office/officeart/2005/8/layout/orgChart1"/>
    <dgm:cxn modelId="{F7764767-7BC5-4240-A853-7A02DF5172BA}" type="presOf" srcId="{85F92B06-D149-4ED3-A41C-3D1DBD462438}" destId="{1E70E505-D162-44E7-B396-CB749A809EBD}" srcOrd="0" destOrd="0" presId="urn:microsoft.com/office/officeart/2005/8/layout/orgChart1"/>
    <dgm:cxn modelId="{BCA75367-8CC5-44E5-956A-1B7D3A1B9C02}" type="presOf" srcId="{18BE72EB-3B3B-4CDB-B358-AF361F9B9500}" destId="{22A81886-BDE6-40E1-8B30-E5196E5CD6C5}" srcOrd="1" destOrd="0" presId="urn:microsoft.com/office/officeart/2005/8/layout/orgChart1"/>
    <dgm:cxn modelId="{E074716B-3D7B-463F-9216-9DD41E9A8CDB}" type="presOf" srcId="{9BA57653-128E-4FE6-921F-1D007739A4FA}" destId="{4ECBC30C-C234-4E5C-8488-0FD668155436}" srcOrd="1" destOrd="0" presId="urn:microsoft.com/office/officeart/2005/8/layout/orgChart1"/>
    <dgm:cxn modelId="{F220CE4C-BF5E-426D-8E97-AD1C01CB75D8}" srcId="{BCDAD2FE-20EC-4452-A73F-113D3D8338EB}" destId="{09EFD5CA-D982-400A-8BFE-FE71EEDC2FDC}" srcOrd="0" destOrd="0" parTransId="{F56FC596-F943-465D-B36D-3467E3F59064}" sibTransId="{B4DB2D57-A507-4A59-9273-3493AB011DA8}"/>
    <dgm:cxn modelId="{F6408372-C069-4B44-A866-083A04F389CA}" type="presOf" srcId="{8A6DA298-3D23-4309-B978-E55C9FDF575A}" destId="{3670E8DD-F34A-4008-9808-9C987A5396AB}" srcOrd="0" destOrd="0" presId="urn:microsoft.com/office/officeart/2005/8/layout/orgChart1"/>
    <dgm:cxn modelId="{06333479-DD62-4672-93D7-2218B8ABA46A}" type="presOf" srcId="{09EFD5CA-D982-400A-8BFE-FE71EEDC2FDC}" destId="{D449815A-8580-4F4A-89B8-89C25D33DD62}" srcOrd="0" destOrd="0" presId="urn:microsoft.com/office/officeart/2005/8/layout/orgChart1"/>
    <dgm:cxn modelId="{FA14358C-6490-45F3-9FA2-0A85A9434585}" srcId="{5659AD4C-7BDC-40DC-891A-CAFD6128BD06}" destId="{58E4B46F-5FB0-43EB-8BCA-04BEBADC1FA7}" srcOrd="0" destOrd="0" parTransId="{C5318B6F-91F1-4230-A5C1-CA5F12C2DEC5}" sibTransId="{734B26C6-85E3-4E09-9AB8-13FBBFB1F209}"/>
    <dgm:cxn modelId="{CFF6408E-AC69-4420-BA28-9AE0EA365624}" srcId="{58E4B46F-5FB0-43EB-8BCA-04BEBADC1FA7}" destId="{BCDAD2FE-20EC-4452-A73F-113D3D8338EB}" srcOrd="0" destOrd="0" parTransId="{A800DE16-38EB-4171-9445-B5EDC14EBC6F}" sibTransId="{1C2CA7E6-E4F2-476F-BC19-063F053D9731}"/>
    <dgm:cxn modelId="{A5E7D48F-49D9-4706-BFA3-A064F55340F9}" type="presOf" srcId="{09EFD5CA-D982-400A-8BFE-FE71EEDC2FDC}" destId="{9648A436-CC1F-491C-9C7D-3013D5985A99}" srcOrd="1" destOrd="0" presId="urn:microsoft.com/office/officeart/2005/8/layout/orgChart1"/>
    <dgm:cxn modelId="{55FE289E-A5E2-4CFD-A07A-8738F0A5101E}" type="presOf" srcId="{F796B4D8-1AE8-4FEE-BC33-B4FBE7FB57B5}" destId="{F1A5C016-3545-4D0B-9112-EB087F669800}" srcOrd="0" destOrd="0" presId="urn:microsoft.com/office/officeart/2005/8/layout/orgChart1"/>
    <dgm:cxn modelId="{CCA166A7-7401-4489-906C-AE50040EFDB0}" type="presOf" srcId="{14C5266C-8851-44DF-9DFB-5596A23E97A0}" destId="{49A4E828-ED2C-4E30-B253-29965060B04A}" srcOrd="0" destOrd="0" presId="urn:microsoft.com/office/officeart/2005/8/layout/orgChart1"/>
    <dgm:cxn modelId="{2E3E60BA-828F-4587-AAFA-7B50FF550FFF}" type="presOf" srcId="{F56FC596-F943-465D-B36D-3467E3F59064}" destId="{EBE1F50C-E445-4A65-BD13-262E4F029C04}" srcOrd="0" destOrd="0" presId="urn:microsoft.com/office/officeart/2005/8/layout/orgChart1"/>
    <dgm:cxn modelId="{7F7E2FBD-70FC-43D3-900D-5BDEBF209DC6}" type="presOf" srcId="{DC65968E-CC78-40B6-BB3A-157CA93ED5D5}" destId="{CA738FF2-3240-4F7C-9268-38492A18C892}" srcOrd="0" destOrd="0" presId="urn:microsoft.com/office/officeart/2005/8/layout/orgChart1"/>
    <dgm:cxn modelId="{C6073BD2-D9AD-4D30-98FA-37DA675C3F31}" srcId="{BCDAD2FE-20EC-4452-A73F-113D3D8338EB}" destId="{F796B4D8-1AE8-4FEE-BC33-B4FBE7FB57B5}" srcOrd="2" destOrd="0" parTransId="{65FF6EC2-2044-49CC-992F-898D3C687D81}" sibTransId="{4D74B6C6-836E-4A60-A80A-C58043886EE0}"/>
    <dgm:cxn modelId="{D96A4EDB-0532-4EDB-9247-B75A85642C6C}" type="presOf" srcId="{BCDAD2FE-20EC-4452-A73F-113D3D8338EB}" destId="{C3E0843E-C709-497F-AFF9-0734D7036F38}" srcOrd="1" destOrd="0" presId="urn:microsoft.com/office/officeart/2005/8/layout/orgChart1"/>
    <dgm:cxn modelId="{611CC2DF-8CC2-48FE-B552-60233416C967}" srcId="{BCDAD2FE-20EC-4452-A73F-113D3D8338EB}" destId="{62E05D17-F8FA-4FA7-9476-0FE4EDDB00B9}" srcOrd="3" destOrd="0" parTransId="{E34F98E8-DAEE-4D8F-BBAD-7E0FD2B7BBC7}" sibTransId="{17A8854F-C1C6-46ED-B977-CCBC9A289AA1}"/>
    <dgm:cxn modelId="{E69AFFF5-3811-455B-8E1D-085B4608D220}" type="presOf" srcId="{62E05D17-F8FA-4FA7-9476-0FE4EDDB00B9}" destId="{61DDFE8B-948F-4C54-99B0-E502F56ABD98}" srcOrd="0" destOrd="0" presId="urn:microsoft.com/office/officeart/2005/8/layout/orgChart1"/>
    <dgm:cxn modelId="{A5E41FFE-5216-44B8-8C0F-64D2DB6652D8}" type="presOf" srcId="{62E05D17-F8FA-4FA7-9476-0FE4EDDB00B9}" destId="{DD419E2B-E5BD-47CC-A4E1-E2C97242F082}" srcOrd="1" destOrd="0" presId="urn:microsoft.com/office/officeart/2005/8/layout/orgChart1"/>
    <dgm:cxn modelId="{3CF0EEFE-A615-4D67-91D8-5BB355F9FA6B}" type="presOf" srcId="{E34F98E8-DAEE-4D8F-BBAD-7E0FD2B7BBC7}" destId="{1BB69109-136E-4033-B6AE-15D0804B8BBD}" srcOrd="0" destOrd="0" presId="urn:microsoft.com/office/officeart/2005/8/layout/orgChart1"/>
    <dgm:cxn modelId="{E86C1E6A-4137-4EF2-AD91-CEBE610B002D}" type="presParOf" srcId="{EDC6DC10-6E0D-40F0-A9BD-C61EC5BB603A}" destId="{425CE12D-3EC6-4E00-A85C-45B36F73AB9B}" srcOrd="0" destOrd="0" presId="urn:microsoft.com/office/officeart/2005/8/layout/orgChart1"/>
    <dgm:cxn modelId="{B940EDDE-147B-458A-A4D0-6FB1CC43E706}" type="presParOf" srcId="{425CE12D-3EC6-4E00-A85C-45B36F73AB9B}" destId="{7D3D1682-E893-498C-9CA4-C6777EF24C29}" srcOrd="0" destOrd="0" presId="urn:microsoft.com/office/officeart/2005/8/layout/orgChart1"/>
    <dgm:cxn modelId="{8B02CE1B-E443-4FFB-BA2B-9F9650AF903D}" type="presParOf" srcId="{7D3D1682-E893-498C-9CA4-C6777EF24C29}" destId="{8544C72E-D4E9-46FD-B884-5233DE382F01}" srcOrd="0" destOrd="0" presId="urn:microsoft.com/office/officeart/2005/8/layout/orgChart1"/>
    <dgm:cxn modelId="{429EAF0E-990C-4C74-A164-A58790ED40B0}" type="presParOf" srcId="{7D3D1682-E893-498C-9CA4-C6777EF24C29}" destId="{280EA608-6DEB-4CAD-BA38-DF52E0C07977}" srcOrd="1" destOrd="0" presId="urn:microsoft.com/office/officeart/2005/8/layout/orgChart1"/>
    <dgm:cxn modelId="{9C61A532-2050-426B-8D6A-64D42FED1307}" type="presParOf" srcId="{425CE12D-3EC6-4E00-A85C-45B36F73AB9B}" destId="{46BB25FC-1F3A-4A77-9F64-3C25A7A9C39C}" srcOrd="1" destOrd="0" presId="urn:microsoft.com/office/officeart/2005/8/layout/orgChart1"/>
    <dgm:cxn modelId="{D4BF14D7-CB1E-4EBB-B43F-A120768A9F6D}" type="presParOf" srcId="{46BB25FC-1F3A-4A77-9F64-3C25A7A9C39C}" destId="{EC315AAC-79AD-4AA7-81E3-8B1656A0F83A}" srcOrd="0" destOrd="0" presId="urn:microsoft.com/office/officeart/2005/8/layout/orgChart1"/>
    <dgm:cxn modelId="{215CE400-CBBD-45C1-92E1-1DE21F8BC65D}" type="presParOf" srcId="{46BB25FC-1F3A-4A77-9F64-3C25A7A9C39C}" destId="{E16E3449-8C22-4B8A-B39F-4855329A39CC}" srcOrd="1" destOrd="0" presId="urn:microsoft.com/office/officeart/2005/8/layout/orgChart1"/>
    <dgm:cxn modelId="{4F593CC0-0F51-4984-8C4B-0F616A79E09A}" type="presParOf" srcId="{E16E3449-8C22-4B8A-B39F-4855329A39CC}" destId="{E358B68E-85ED-4CC5-962D-FE63BD8E3A28}" srcOrd="0" destOrd="0" presId="urn:microsoft.com/office/officeart/2005/8/layout/orgChart1"/>
    <dgm:cxn modelId="{D2549C72-DE6A-45F6-88D7-C8776D733DAE}" type="presParOf" srcId="{E358B68E-85ED-4CC5-962D-FE63BD8E3A28}" destId="{6890EA31-A811-4E3D-9315-6119C1010545}" srcOrd="0" destOrd="0" presId="urn:microsoft.com/office/officeart/2005/8/layout/orgChart1"/>
    <dgm:cxn modelId="{B8D42ACB-6FD9-4EE5-8D88-E82D8E20C33C}" type="presParOf" srcId="{E358B68E-85ED-4CC5-962D-FE63BD8E3A28}" destId="{C3E0843E-C709-497F-AFF9-0734D7036F38}" srcOrd="1" destOrd="0" presId="urn:microsoft.com/office/officeart/2005/8/layout/orgChart1"/>
    <dgm:cxn modelId="{AEC52A7F-3B78-40B5-8C91-9B7527CA9A61}" type="presParOf" srcId="{E16E3449-8C22-4B8A-B39F-4855329A39CC}" destId="{0BA962B9-DFA2-45CF-918D-3B8E560A5DCF}" srcOrd="1" destOrd="0" presId="urn:microsoft.com/office/officeart/2005/8/layout/orgChart1"/>
    <dgm:cxn modelId="{2D70614C-0A3A-4672-8DD1-E1579EE81E1B}" type="presParOf" srcId="{0BA962B9-DFA2-45CF-918D-3B8E560A5DCF}" destId="{EBE1F50C-E445-4A65-BD13-262E4F029C04}" srcOrd="0" destOrd="0" presId="urn:microsoft.com/office/officeart/2005/8/layout/orgChart1"/>
    <dgm:cxn modelId="{E098109B-C347-44A3-8B9F-9F37E71AE3C3}" type="presParOf" srcId="{0BA962B9-DFA2-45CF-918D-3B8E560A5DCF}" destId="{A6C60980-DCFF-47A2-B1B3-A837ED2155AD}" srcOrd="1" destOrd="0" presId="urn:microsoft.com/office/officeart/2005/8/layout/orgChart1"/>
    <dgm:cxn modelId="{A6F9F52A-ABAA-4487-B6F7-9B4213D8903C}" type="presParOf" srcId="{A6C60980-DCFF-47A2-B1B3-A837ED2155AD}" destId="{44090260-C653-44E3-ACFC-80C474DD21D7}" srcOrd="0" destOrd="0" presId="urn:microsoft.com/office/officeart/2005/8/layout/orgChart1"/>
    <dgm:cxn modelId="{809EF5F7-1789-4758-AA32-15F73BDFBF37}" type="presParOf" srcId="{44090260-C653-44E3-ACFC-80C474DD21D7}" destId="{D449815A-8580-4F4A-89B8-89C25D33DD62}" srcOrd="0" destOrd="0" presId="urn:microsoft.com/office/officeart/2005/8/layout/orgChart1"/>
    <dgm:cxn modelId="{087D10FD-47B9-4E09-A401-A470CBC8BF63}" type="presParOf" srcId="{44090260-C653-44E3-ACFC-80C474DD21D7}" destId="{9648A436-CC1F-491C-9C7D-3013D5985A99}" srcOrd="1" destOrd="0" presId="urn:microsoft.com/office/officeart/2005/8/layout/orgChart1"/>
    <dgm:cxn modelId="{4F0076CD-CCA6-4D35-BBF7-01482B7CE8BF}" type="presParOf" srcId="{A6C60980-DCFF-47A2-B1B3-A837ED2155AD}" destId="{97EDAF57-3AAD-4AE5-A316-C76A905285CF}" srcOrd="1" destOrd="0" presId="urn:microsoft.com/office/officeart/2005/8/layout/orgChart1"/>
    <dgm:cxn modelId="{0CCFA6B0-90FB-4389-B284-B446F455E201}" type="presParOf" srcId="{A6C60980-DCFF-47A2-B1B3-A837ED2155AD}" destId="{CE7AC3D1-DB02-4041-A4A0-C18E37C05193}" srcOrd="2" destOrd="0" presId="urn:microsoft.com/office/officeart/2005/8/layout/orgChart1"/>
    <dgm:cxn modelId="{CC879931-5202-47D1-AECC-70771CEBFE59}" type="presParOf" srcId="{0BA962B9-DFA2-45CF-918D-3B8E560A5DCF}" destId="{CA738FF2-3240-4F7C-9268-38492A18C892}" srcOrd="2" destOrd="0" presId="urn:microsoft.com/office/officeart/2005/8/layout/orgChart1"/>
    <dgm:cxn modelId="{2244AF06-B615-466F-ADDE-109ADE36B561}" type="presParOf" srcId="{0BA962B9-DFA2-45CF-918D-3B8E560A5DCF}" destId="{E5632933-9882-4489-9287-88E641F6DD14}" srcOrd="3" destOrd="0" presId="urn:microsoft.com/office/officeart/2005/8/layout/orgChart1"/>
    <dgm:cxn modelId="{CF8F73FA-DC53-4CE4-A19D-835D98BB2F78}" type="presParOf" srcId="{E5632933-9882-4489-9287-88E641F6DD14}" destId="{C4A747EC-707A-450A-B664-0E7B712846AD}" srcOrd="0" destOrd="0" presId="urn:microsoft.com/office/officeart/2005/8/layout/orgChart1"/>
    <dgm:cxn modelId="{5C652CE3-965B-4E33-81C4-7186151669C5}" type="presParOf" srcId="{C4A747EC-707A-450A-B664-0E7B712846AD}" destId="{CCE7D4B9-5363-4F88-A1D7-710294AD1975}" srcOrd="0" destOrd="0" presId="urn:microsoft.com/office/officeart/2005/8/layout/orgChart1"/>
    <dgm:cxn modelId="{00D7B561-D759-45A3-9589-17EA6C1B239F}" type="presParOf" srcId="{C4A747EC-707A-450A-B664-0E7B712846AD}" destId="{4ECBC30C-C234-4E5C-8488-0FD668155436}" srcOrd="1" destOrd="0" presId="urn:microsoft.com/office/officeart/2005/8/layout/orgChart1"/>
    <dgm:cxn modelId="{50081A80-909E-46AD-BD9F-42204CCF11B3}" type="presParOf" srcId="{E5632933-9882-4489-9287-88E641F6DD14}" destId="{04D7239A-48F9-4822-9246-E9A2958C98CC}" srcOrd="1" destOrd="0" presId="urn:microsoft.com/office/officeart/2005/8/layout/orgChart1"/>
    <dgm:cxn modelId="{194AD96B-26E1-4A89-B091-953E2EF227E0}" type="presParOf" srcId="{E5632933-9882-4489-9287-88E641F6DD14}" destId="{6B2946C2-102B-492F-A051-C34BE1CF0CD1}" srcOrd="2" destOrd="0" presId="urn:microsoft.com/office/officeart/2005/8/layout/orgChart1"/>
    <dgm:cxn modelId="{DBA0F1AA-9DA4-472E-8BDB-42CD31E8D46D}" type="presParOf" srcId="{0BA962B9-DFA2-45CF-918D-3B8E560A5DCF}" destId="{5831EF89-5603-43BB-9E9F-CF05434702B3}" srcOrd="4" destOrd="0" presId="urn:microsoft.com/office/officeart/2005/8/layout/orgChart1"/>
    <dgm:cxn modelId="{038720D1-696D-4E47-A8E9-7D361A267D9A}" type="presParOf" srcId="{0BA962B9-DFA2-45CF-918D-3B8E560A5DCF}" destId="{2CCE8439-6812-4A32-85EA-EF2A068D1A90}" srcOrd="5" destOrd="0" presId="urn:microsoft.com/office/officeart/2005/8/layout/orgChart1"/>
    <dgm:cxn modelId="{7E19143A-896E-4503-B1FF-B2ABA2D0251E}" type="presParOf" srcId="{2CCE8439-6812-4A32-85EA-EF2A068D1A90}" destId="{24A384C6-34CD-4C93-B276-B0547577B373}" srcOrd="0" destOrd="0" presId="urn:microsoft.com/office/officeart/2005/8/layout/orgChart1"/>
    <dgm:cxn modelId="{47AAC144-6395-4DD4-B9B2-0A04454BFA38}" type="presParOf" srcId="{24A384C6-34CD-4C93-B276-B0547577B373}" destId="{F1A5C016-3545-4D0B-9112-EB087F669800}" srcOrd="0" destOrd="0" presId="urn:microsoft.com/office/officeart/2005/8/layout/orgChart1"/>
    <dgm:cxn modelId="{E6BA13E0-4AD5-4F51-96B5-D6FE859E4444}" type="presParOf" srcId="{24A384C6-34CD-4C93-B276-B0547577B373}" destId="{170549D2-0701-437D-97F4-B48E3C2CDA44}" srcOrd="1" destOrd="0" presId="urn:microsoft.com/office/officeart/2005/8/layout/orgChart1"/>
    <dgm:cxn modelId="{0FB354E8-4AF4-4C53-8D2B-8EC2C2BC81EB}" type="presParOf" srcId="{2CCE8439-6812-4A32-85EA-EF2A068D1A90}" destId="{AFF31801-23F1-4281-A6DA-E9A4E1E0BB24}" srcOrd="1" destOrd="0" presId="urn:microsoft.com/office/officeart/2005/8/layout/orgChart1"/>
    <dgm:cxn modelId="{76125B13-942F-41B4-854F-A83956B28549}" type="presParOf" srcId="{2CCE8439-6812-4A32-85EA-EF2A068D1A90}" destId="{AB7D6D09-395A-4ACB-BC45-15A04E3C57F6}" srcOrd="2" destOrd="0" presId="urn:microsoft.com/office/officeart/2005/8/layout/orgChart1"/>
    <dgm:cxn modelId="{05979292-C5A8-4086-A45A-31FB9056BCAC}" type="presParOf" srcId="{0BA962B9-DFA2-45CF-918D-3B8E560A5DCF}" destId="{1BB69109-136E-4033-B6AE-15D0804B8BBD}" srcOrd="6" destOrd="0" presId="urn:microsoft.com/office/officeart/2005/8/layout/orgChart1"/>
    <dgm:cxn modelId="{8EADCC6C-37AF-4A80-A734-8F0FE85B1BDE}" type="presParOf" srcId="{0BA962B9-DFA2-45CF-918D-3B8E560A5DCF}" destId="{B206DB6D-B130-46AC-8DDA-E6BEE0D358AC}" srcOrd="7" destOrd="0" presId="urn:microsoft.com/office/officeart/2005/8/layout/orgChart1"/>
    <dgm:cxn modelId="{E1D7B976-5702-45C7-9BA9-B11A6336002F}" type="presParOf" srcId="{B206DB6D-B130-46AC-8DDA-E6BEE0D358AC}" destId="{B7F3B26D-6747-485E-9BBE-A2EEA2E3762E}" srcOrd="0" destOrd="0" presId="urn:microsoft.com/office/officeart/2005/8/layout/orgChart1"/>
    <dgm:cxn modelId="{02FAB511-6872-4E75-B716-1F8EC3323307}" type="presParOf" srcId="{B7F3B26D-6747-485E-9BBE-A2EEA2E3762E}" destId="{61DDFE8B-948F-4C54-99B0-E502F56ABD98}" srcOrd="0" destOrd="0" presId="urn:microsoft.com/office/officeart/2005/8/layout/orgChart1"/>
    <dgm:cxn modelId="{88ADF9C6-ED74-4C79-A57D-7520D46289A0}" type="presParOf" srcId="{B7F3B26D-6747-485E-9BBE-A2EEA2E3762E}" destId="{DD419E2B-E5BD-47CC-A4E1-E2C97242F082}" srcOrd="1" destOrd="0" presId="urn:microsoft.com/office/officeart/2005/8/layout/orgChart1"/>
    <dgm:cxn modelId="{7CB284A8-8BD5-493F-9F9F-71C737BBF7BC}" type="presParOf" srcId="{B206DB6D-B130-46AC-8DDA-E6BEE0D358AC}" destId="{5C6AA93E-246C-44D5-877F-52EAA48AC0C0}" srcOrd="1" destOrd="0" presId="urn:microsoft.com/office/officeart/2005/8/layout/orgChart1"/>
    <dgm:cxn modelId="{5A7410E0-BED8-4E1E-B301-FEC73623B7CE}" type="presParOf" srcId="{B206DB6D-B130-46AC-8DDA-E6BEE0D358AC}" destId="{36399D0A-B785-407C-AE25-5298D1B37154}" srcOrd="2" destOrd="0" presId="urn:microsoft.com/office/officeart/2005/8/layout/orgChart1"/>
    <dgm:cxn modelId="{A2B00DDA-F6F6-4856-BDE3-C51BD4F3DB72}" type="presParOf" srcId="{E16E3449-8C22-4B8A-B39F-4855329A39CC}" destId="{EB7D9BA3-E625-4A9E-B852-CB44EF926686}" srcOrd="2" destOrd="0" presId="urn:microsoft.com/office/officeart/2005/8/layout/orgChart1"/>
    <dgm:cxn modelId="{F37FFFA7-3093-4C26-B786-75702861F235}" type="presParOf" srcId="{46BB25FC-1F3A-4A77-9F64-3C25A7A9C39C}" destId="{3670E8DD-F34A-4008-9808-9C987A5396AB}" srcOrd="2" destOrd="0" presId="urn:microsoft.com/office/officeart/2005/8/layout/orgChart1"/>
    <dgm:cxn modelId="{4EB6661D-6E8D-40F8-87D7-3D077FD46E86}" type="presParOf" srcId="{46BB25FC-1F3A-4A77-9F64-3C25A7A9C39C}" destId="{8146C267-B107-4E5D-BDF9-631C946C1B59}" srcOrd="3" destOrd="0" presId="urn:microsoft.com/office/officeart/2005/8/layout/orgChart1"/>
    <dgm:cxn modelId="{025082D8-34FF-4C3F-8382-48DC7955A0FC}" type="presParOf" srcId="{8146C267-B107-4E5D-BDF9-631C946C1B59}" destId="{89025677-B7B7-41A6-AC3E-977DE2D48B1D}" srcOrd="0" destOrd="0" presId="urn:microsoft.com/office/officeart/2005/8/layout/orgChart1"/>
    <dgm:cxn modelId="{0F10CD73-CF3A-4D02-AB95-4F0B27D6B595}" type="presParOf" srcId="{89025677-B7B7-41A6-AC3E-977DE2D48B1D}" destId="{49A4E828-ED2C-4E30-B253-29965060B04A}" srcOrd="0" destOrd="0" presId="urn:microsoft.com/office/officeart/2005/8/layout/orgChart1"/>
    <dgm:cxn modelId="{E4B4D49D-30D9-4090-AD91-6750D4556BED}" type="presParOf" srcId="{89025677-B7B7-41A6-AC3E-977DE2D48B1D}" destId="{DCF7A449-E48B-41DE-9EDB-C89ADCCC9EE3}" srcOrd="1" destOrd="0" presId="urn:microsoft.com/office/officeart/2005/8/layout/orgChart1"/>
    <dgm:cxn modelId="{E8477367-1200-42F7-9DC4-F44BC815FD8C}" type="presParOf" srcId="{8146C267-B107-4E5D-BDF9-631C946C1B59}" destId="{0932932E-198A-4DC0-B86E-FA6A4D0B4704}" srcOrd="1" destOrd="0" presId="urn:microsoft.com/office/officeart/2005/8/layout/orgChart1"/>
    <dgm:cxn modelId="{7530E4F1-0249-4B7A-BC3C-F0DF2FA40798}" type="presParOf" srcId="{0932932E-198A-4DC0-B86E-FA6A4D0B4704}" destId="{1E70E505-D162-44E7-B396-CB749A809EBD}" srcOrd="0" destOrd="0" presId="urn:microsoft.com/office/officeart/2005/8/layout/orgChart1"/>
    <dgm:cxn modelId="{B7D6BD7E-05CE-4232-9165-7D93F0B73B08}" type="presParOf" srcId="{0932932E-198A-4DC0-B86E-FA6A4D0B4704}" destId="{3DD84A30-BC76-49C1-8DA0-4DCF794C63DA}" srcOrd="1" destOrd="0" presId="urn:microsoft.com/office/officeart/2005/8/layout/orgChart1"/>
    <dgm:cxn modelId="{BF005D49-79F6-4DC7-BB22-E45F4FC1B6BF}" type="presParOf" srcId="{3DD84A30-BC76-49C1-8DA0-4DCF794C63DA}" destId="{B04FB631-14D2-4AD9-8657-6738CD724182}" srcOrd="0" destOrd="0" presId="urn:microsoft.com/office/officeart/2005/8/layout/orgChart1"/>
    <dgm:cxn modelId="{B46993B4-F2ED-44FE-9F31-C75FD797297F}" type="presParOf" srcId="{B04FB631-14D2-4AD9-8657-6738CD724182}" destId="{D1A0DA41-002D-4442-8173-C3B419F6EE51}" srcOrd="0" destOrd="0" presId="urn:microsoft.com/office/officeart/2005/8/layout/orgChart1"/>
    <dgm:cxn modelId="{0B4A28D7-A7C9-470F-9DC8-ABFB68B0D392}" type="presParOf" srcId="{B04FB631-14D2-4AD9-8657-6738CD724182}" destId="{22A81886-BDE6-40E1-8B30-E5196E5CD6C5}" srcOrd="1" destOrd="0" presId="urn:microsoft.com/office/officeart/2005/8/layout/orgChart1"/>
    <dgm:cxn modelId="{DE37620A-A1CD-4360-AFC5-CD2A52B4A601}" type="presParOf" srcId="{3DD84A30-BC76-49C1-8DA0-4DCF794C63DA}" destId="{C80F8B48-E6DE-4623-B610-63C37B4940E2}" srcOrd="1" destOrd="0" presId="urn:microsoft.com/office/officeart/2005/8/layout/orgChart1"/>
    <dgm:cxn modelId="{F17E118E-9F4F-4852-B6EB-CD048B1ED013}" type="presParOf" srcId="{3DD84A30-BC76-49C1-8DA0-4DCF794C63DA}" destId="{C17BCEAD-11EB-49B4-B2DF-11F888D09EA1}" srcOrd="2" destOrd="0" presId="urn:microsoft.com/office/officeart/2005/8/layout/orgChart1"/>
    <dgm:cxn modelId="{86A70D0A-2CBF-49A2-8B28-5143A8287466}" type="presParOf" srcId="{8146C267-B107-4E5D-BDF9-631C946C1B59}" destId="{C1A248D5-19EE-4762-AF43-839EF7D9A216}" srcOrd="2" destOrd="0" presId="urn:microsoft.com/office/officeart/2005/8/layout/orgChart1"/>
    <dgm:cxn modelId="{15ABA75F-FDCA-482D-8848-CC4CDA06B3DE}" type="presParOf" srcId="{425CE12D-3EC6-4E00-A85C-45B36F73AB9B}" destId="{F026092E-65D3-46B0-ABC4-F58BB0B99EA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59942-061B-4FB9-902C-4BCB40916855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DA9298-34D9-4B68-B56C-7AD8FDE1CB27}">
      <dgm:prSet phldrT="[文字]" custT="1"/>
      <dgm:spPr/>
      <dgm:t>
        <a:bodyPr/>
        <a:lstStyle/>
        <a:p>
          <a:r>
            <a:rPr lang="zh-TW" altLang="en-US" sz="20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為加工過程帶來的優化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DAD0E5-E2A1-489A-BACD-236CD8E10FA3}" type="parTrans" cxnId="{307DF195-F161-4D0F-8F7D-BE7796F21D9E}">
      <dgm:prSet/>
      <dgm:spPr/>
      <dgm:t>
        <a:bodyPr/>
        <a:lstStyle/>
        <a:p>
          <a:endParaRPr lang="zh-TW" altLang="en-US"/>
        </a:p>
      </dgm:t>
    </dgm:pt>
    <dgm:pt modelId="{94894352-7D6E-41EB-A1F4-79F62E57694E}" type="sibTrans" cxnId="{307DF195-F161-4D0F-8F7D-BE7796F21D9E}">
      <dgm:prSet/>
      <dgm:spPr/>
      <dgm:t>
        <a:bodyPr/>
        <a:lstStyle/>
        <a:p>
          <a:endParaRPr lang="zh-TW" altLang="en-US"/>
        </a:p>
      </dgm:t>
    </dgm:pt>
    <dgm:pt modelId="{15AF7612-C40E-4F45-8C4A-EC5826FAA686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8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降低刀具使用成本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E1A0A9-5B0A-413A-96D8-884C0FE4BADF}" type="parTrans" cxnId="{076CA5A9-38E2-485A-88E3-BB0832B689F2}">
      <dgm:prSet/>
      <dgm:spPr/>
      <dgm:t>
        <a:bodyPr/>
        <a:lstStyle/>
        <a:p>
          <a:endParaRPr lang="zh-TW" altLang="en-US"/>
        </a:p>
      </dgm:t>
    </dgm:pt>
    <dgm:pt modelId="{3253C264-F997-4D2D-9830-F37933B17DC3}" type="sibTrans" cxnId="{076CA5A9-38E2-485A-88E3-BB0832B689F2}">
      <dgm:prSet/>
      <dgm:spPr/>
      <dgm:t>
        <a:bodyPr/>
        <a:lstStyle/>
        <a:p>
          <a:endParaRPr lang="zh-TW" altLang="en-US"/>
        </a:p>
      </dgm:t>
    </dgm:pt>
    <dgm:pt modelId="{120FF5DA-BC7A-4100-871F-AB625003094C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監控刀具使用狀況</a:t>
          </a:r>
        </a:p>
      </dgm:t>
    </dgm:pt>
    <dgm:pt modelId="{8E2ABEF0-514E-4DB2-80D2-E7AE3A10DA42}" type="parTrans" cxnId="{78547EC4-EA66-459E-9C49-94EBAA7082A3}">
      <dgm:prSet/>
      <dgm:spPr/>
      <dgm:t>
        <a:bodyPr/>
        <a:lstStyle/>
        <a:p>
          <a:endParaRPr lang="zh-TW" altLang="en-US"/>
        </a:p>
      </dgm:t>
    </dgm:pt>
    <dgm:pt modelId="{5A57FC90-586F-4E79-BCAA-79A34FDE1B78}" type="sibTrans" cxnId="{78547EC4-EA66-459E-9C49-94EBAA7082A3}">
      <dgm:prSet/>
      <dgm:spPr/>
      <dgm:t>
        <a:bodyPr/>
        <a:lstStyle/>
        <a:p>
          <a:endParaRPr lang="zh-TW" altLang="en-US"/>
        </a:p>
      </dgm:t>
    </dgm:pt>
    <dgm:pt modelId="{F9FE3440-8196-4580-BD72-BB43F9384103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只需花少許時間即可立即得知壽命並進行監控</a:t>
          </a:r>
        </a:p>
      </dgm:t>
    </dgm:pt>
    <dgm:pt modelId="{8AD5038F-92FE-49BA-AA32-A938ACFD0701}" type="parTrans" cxnId="{DCE9A8C5-73F9-493D-AC25-6C7A63A0FAF1}">
      <dgm:prSet/>
      <dgm:spPr/>
      <dgm:t>
        <a:bodyPr/>
        <a:lstStyle/>
        <a:p>
          <a:endParaRPr lang="zh-TW" altLang="en-US"/>
        </a:p>
      </dgm:t>
    </dgm:pt>
    <dgm:pt modelId="{1D6B6ADB-913B-4253-8BA1-50CFB2461CFD}" type="sibTrans" cxnId="{DCE9A8C5-73F9-493D-AC25-6C7A63A0FAF1}">
      <dgm:prSet/>
      <dgm:spPr/>
      <dgm:t>
        <a:bodyPr/>
        <a:lstStyle/>
        <a:p>
          <a:endParaRPr lang="zh-TW" altLang="en-US"/>
        </a:p>
      </dgm:t>
    </dgm:pt>
    <dgm:pt modelId="{CB005700-8E08-45F7-81DF-758CF7C05B3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新刀測試程序簡單</a:t>
          </a:r>
          <a:endParaRPr lang="en-US" altLang="zh-TW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63A726-C9DF-419F-AF07-2A29B3D2C2F6}" type="parTrans" cxnId="{3FEE5818-EBEB-4956-A0CC-9C99F679F9F1}">
      <dgm:prSet/>
      <dgm:spPr/>
      <dgm:t>
        <a:bodyPr/>
        <a:lstStyle/>
        <a:p>
          <a:endParaRPr lang="zh-TW" altLang="en-US"/>
        </a:p>
      </dgm:t>
    </dgm:pt>
    <dgm:pt modelId="{9CE25DD5-058B-4878-84D9-A83254906054}" type="sibTrans" cxnId="{3FEE5818-EBEB-4956-A0CC-9C99F679F9F1}">
      <dgm:prSet/>
      <dgm:spPr/>
      <dgm:t>
        <a:bodyPr/>
        <a:lstStyle/>
        <a:p>
          <a:endParaRPr lang="zh-TW" altLang="en-US"/>
        </a:p>
      </dgm:t>
    </dgm:pt>
    <dgm:pt modelId="{206D2401-B2A0-403E-8D8B-8C46CC77E839}" type="pres">
      <dgm:prSet presAssocID="{4FD59942-061B-4FB9-902C-4BCB409168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04976D-C4DD-4C19-97D5-A51E4A01E50B}" type="pres">
      <dgm:prSet presAssocID="{3ADA9298-34D9-4B68-B56C-7AD8FDE1CB27}" presName="root" presStyleCnt="0"/>
      <dgm:spPr/>
    </dgm:pt>
    <dgm:pt modelId="{72FC4DF0-7536-458E-8E77-265301D375D3}" type="pres">
      <dgm:prSet presAssocID="{3ADA9298-34D9-4B68-B56C-7AD8FDE1CB27}" presName="rootComposite" presStyleCnt="0"/>
      <dgm:spPr/>
    </dgm:pt>
    <dgm:pt modelId="{BC1F7033-3752-4266-8543-9F1C37D274F3}" type="pres">
      <dgm:prSet presAssocID="{3ADA9298-34D9-4B68-B56C-7AD8FDE1CB27}" presName="rootText" presStyleLbl="node1" presStyleIdx="0" presStyleCnt="1" custLinFactNeighborX="-4069"/>
      <dgm:spPr/>
    </dgm:pt>
    <dgm:pt modelId="{160A0C65-748C-4496-BDFD-9E59ED79678F}" type="pres">
      <dgm:prSet presAssocID="{3ADA9298-34D9-4B68-B56C-7AD8FDE1CB27}" presName="rootConnector" presStyleLbl="node1" presStyleIdx="0" presStyleCnt="1"/>
      <dgm:spPr/>
    </dgm:pt>
    <dgm:pt modelId="{E5022B9D-FA64-4C1B-A745-4BC0B3A05A28}" type="pres">
      <dgm:prSet presAssocID="{3ADA9298-34D9-4B68-B56C-7AD8FDE1CB27}" presName="childShape" presStyleCnt="0"/>
      <dgm:spPr/>
    </dgm:pt>
    <dgm:pt modelId="{FCD508ED-B5E6-4ABD-AFBB-A5F21960FB02}" type="pres">
      <dgm:prSet presAssocID="{8DE1A0A9-5B0A-413A-96D8-884C0FE4BADF}" presName="Name13" presStyleLbl="parChTrans1D2" presStyleIdx="0" presStyleCnt="4"/>
      <dgm:spPr/>
    </dgm:pt>
    <dgm:pt modelId="{9CE49E09-B1A9-4B5A-B954-36B510D91F8F}" type="pres">
      <dgm:prSet presAssocID="{15AF7612-C40E-4F45-8C4A-EC5826FAA686}" presName="childText" presStyleLbl="bgAcc1" presStyleIdx="0" presStyleCnt="4">
        <dgm:presLayoutVars>
          <dgm:bulletEnabled val="1"/>
        </dgm:presLayoutVars>
      </dgm:prSet>
      <dgm:spPr/>
    </dgm:pt>
    <dgm:pt modelId="{5163DAC5-0DBC-4872-B929-DDD22EDECAE1}" type="pres">
      <dgm:prSet presAssocID="{8E2ABEF0-514E-4DB2-80D2-E7AE3A10DA42}" presName="Name13" presStyleLbl="parChTrans1D2" presStyleIdx="1" presStyleCnt="4"/>
      <dgm:spPr/>
    </dgm:pt>
    <dgm:pt modelId="{A0DD6F26-CCD7-45B1-978E-F42BF85AEBEF}" type="pres">
      <dgm:prSet presAssocID="{120FF5DA-BC7A-4100-871F-AB625003094C}" presName="childText" presStyleLbl="bgAcc1" presStyleIdx="1" presStyleCnt="4">
        <dgm:presLayoutVars>
          <dgm:bulletEnabled val="1"/>
        </dgm:presLayoutVars>
      </dgm:prSet>
      <dgm:spPr/>
    </dgm:pt>
    <dgm:pt modelId="{7F27BA68-BB1B-420E-BDBA-FCBAA0B0ADD1}" type="pres">
      <dgm:prSet presAssocID="{F363A726-C9DF-419F-AF07-2A29B3D2C2F6}" presName="Name13" presStyleLbl="parChTrans1D2" presStyleIdx="2" presStyleCnt="4"/>
      <dgm:spPr/>
    </dgm:pt>
    <dgm:pt modelId="{52EE5DA7-1814-4315-821A-8F660B30A65C}" type="pres">
      <dgm:prSet presAssocID="{CB005700-8E08-45F7-81DF-758CF7C05B32}" presName="childText" presStyleLbl="bgAcc1" presStyleIdx="2" presStyleCnt="4">
        <dgm:presLayoutVars>
          <dgm:bulletEnabled val="1"/>
        </dgm:presLayoutVars>
      </dgm:prSet>
      <dgm:spPr/>
    </dgm:pt>
    <dgm:pt modelId="{DFCCBFDE-A115-463D-A3AF-2577E6C997A5}" type="pres">
      <dgm:prSet presAssocID="{8AD5038F-92FE-49BA-AA32-A938ACFD0701}" presName="Name13" presStyleLbl="parChTrans1D2" presStyleIdx="3" presStyleCnt="4"/>
      <dgm:spPr/>
    </dgm:pt>
    <dgm:pt modelId="{F47E0987-9DBD-4433-97EE-AE77506C37BD}" type="pres">
      <dgm:prSet presAssocID="{F9FE3440-8196-4580-BD72-BB43F9384103}" presName="childText" presStyleLbl="bgAcc1" presStyleIdx="3" presStyleCnt="4" custScaleX="118819" custScaleY="116002">
        <dgm:presLayoutVars>
          <dgm:bulletEnabled val="1"/>
        </dgm:presLayoutVars>
      </dgm:prSet>
      <dgm:spPr/>
    </dgm:pt>
  </dgm:ptLst>
  <dgm:cxnLst>
    <dgm:cxn modelId="{3E79C204-6CF3-4598-840B-DF22C55D1850}" type="presOf" srcId="{15AF7612-C40E-4F45-8C4A-EC5826FAA686}" destId="{9CE49E09-B1A9-4B5A-B954-36B510D91F8F}" srcOrd="0" destOrd="0" presId="urn:microsoft.com/office/officeart/2005/8/layout/hierarchy3"/>
    <dgm:cxn modelId="{E6919105-59E0-4A3B-B001-4DCBFCB661A7}" type="presOf" srcId="{3ADA9298-34D9-4B68-B56C-7AD8FDE1CB27}" destId="{BC1F7033-3752-4266-8543-9F1C37D274F3}" srcOrd="0" destOrd="0" presId="urn:microsoft.com/office/officeart/2005/8/layout/hierarchy3"/>
    <dgm:cxn modelId="{3FEE5818-EBEB-4956-A0CC-9C99F679F9F1}" srcId="{3ADA9298-34D9-4B68-B56C-7AD8FDE1CB27}" destId="{CB005700-8E08-45F7-81DF-758CF7C05B32}" srcOrd="2" destOrd="0" parTransId="{F363A726-C9DF-419F-AF07-2A29B3D2C2F6}" sibTransId="{9CE25DD5-058B-4878-84D9-A83254906054}"/>
    <dgm:cxn modelId="{586F9318-7697-448F-8A83-6C5ED502D8C1}" type="presOf" srcId="{CB005700-8E08-45F7-81DF-758CF7C05B32}" destId="{52EE5DA7-1814-4315-821A-8F660B30A65C}" srcOrd="0" destOrd="0" presId="urn:microsoft.com/office/officeart/2005/8/layout/hierarchy3"/>
    <dgm:cxn modelId="{B2DB8833-3230-4F42-B99D-3B6B214D3999}" type="presOf" srcId="{8E2ABEF0-514E-4DB2-80D2-E7AE3A10DA42}" destId="{5163DAC5-0DBC-4872-B929-DDD22EDECAE1}" srcOrd="0" destOrd="0" presId="urn:microsoft.com/office/officeart/2005/8/layout/hierarchy3"/>
    <dgm:cxn modelId="{D459653D-BA24-4391-93D3-EF6CF5142DF2}" type="presOf" srcId="{4FD59942-061B-4FB9-902C-4BCB40916855}" destId="{206D2401-B2A0-403E-8D8B-8C46CC77E839}" srcOrd="0" destOrd="0" presId="urn:microsoft.com/office/officeart/2005/8/layout/hierarchy3"/>
    <dgm:cxn modelId="{307DF195-F161-4D0F-8F7D-BE7796F21D9E}" srcId="{4FD59942-061B-4FB9-902C-4BCB40916855}" destId="{3ADA9298-34D9-4B68-B56C-7AD8FDE1CB27}" srcOrd="0" destOrd="0" parTransId="{4EDAD0E5-E2A1-489A-BACD-236CD8E10FA3}" sibTransId="{94894352-7D6E-41EB-A1F4-79F62E57694E}"/>
    <dgm:cxn modelId="{E601839F-695F-46C6-8CC6-591411B00F62}" type="presOf" srcId="{8DE1A0A9-5B0A-413A-96D8-884C0FE4BADF}" destId="{FCD508ED-B5E6-4ABD-AFBB-A5F21960FB02}" srcOrd="0" destOrd="0" presId="urn:microsoft.com/office/officeart/2005/8/layout/hierarchy3"/>
    <dgm:cxn modelId="{076CA5A9-38E2-485A-88E3-BB0832B689F2}" srcId="{3ADA9298-34D9-4B68-B56C-7AD8FDE1CB27}" destId="{15AF7612-C40E-4F45-8C4A-EC5826FAA686}" srcOrd="0" destOrd="0" parTransId="{8DE1A0A9-5B0A-413A-96D8-884C0FE4BADF}" sibTransId="{3253C264-F997-4D2D-9830-F37933B17DC3}"/>
    <dgm:cxn modelId="{1C4744B0-031F-4DE1-B489-72C38E9DB29B}" type="presOf" srcId="{F9FE3440-8196-4580-BD72-BB43F9384103}" destId="{F47E0987-9DBD-4433-97EE-AE77506C37BD}" srcOrd="0" destOrd="0" presId="urn:microsoft.com/office/officeart/2005/8/layout/hierarchy3"/>
    <dgm:cxn modelId="{78547EC4-EA66-459E-9C49-94EBAA7082A3}" srcId="{3ADA9298-34D9-4B68-B56C-7AD8FDE1CB27}" destId="{120FF5DA-BC7A-4100-871F-AB625003094C}" srcOrd="1" destOrd="0" parTransId="{8E2ABEF0-514E-4DB2-80D2-E7AE3A10DA42}" sibTransId="{5A57FC90-586F-4E79-BCAA-79A34FDE1B78}"/>
    <dgm:cxn modelId="{DCE9A8C5-73F9-493D-AC25-6C7A63A0FAF1}" srcId="{3ADA9298-34D9-4B68-B56C-7AD8FDE1CB27}" destId="{F9FE3440-8196-4580-BD72-BB43F9384103}" srcOrd="3" destOrd="0" parTransId="{8AD5038F-92FE-49BA-AA32-A938ACFD0701}" sibTransId="{1D6B6ADB-913B-4253-8BA1-50CFB2461CFD}"/>
    <dgm:cxn modelId="{B55462C9-46B9-4747-9FAF-56E746AAC37B}" type="presOf" srcId="{F363A726-C9DF-419F-AF07-2A29B3D2C2F6}" destId="{7F27BA68-BB1B-420E-BDBA-FCBAA0B0ADD1}" srcOrd="0" destOrd="0" presId="urn:microsoft.com/office/officeart/2005/8/layout/hierarchy3"/>
    <dgm:cxn modelId="{FA29B2CF-62B4-483F-B8A8-4FE144841016}" type="presOf" srcId="{120FF5DA-BC7A-4100-871F-AB625003094C}" destId="{A0DD6F26-CCD7-45B1-978E-F42BF85AEBEF}" srcOrd="0" destOrd="0" presId="urn:microsoft.com/office/officeart/2005/8/layout/hierarchy3"/>
    <dgm:cxn modelId="{2CE032E6-4ABC-46C0-8E98-88D4ACBB9FF8}" type="presOf" srcId="{3ADA9298-34D9-4B68-B56C-7AD8FDE1CB27}" destId="{160A0C65-748C-4496-BDFD-9E59ED79678F}" srcOrd="1" destOrd="0" presId="urn:microsoft.com/office/officeart/2005/8/layout/hierarchy3"/>
    <dgm:cxn modelId="{F04EC2E8-0D71-44CE-BC83-1CF49DDAE86E}" type="presOf" srcId="{8AD5038F-92FE-49BA-AA32-A938ACFD0701}" destId="{DFCCBFDE-A115-463D-A3AF-2577E6C997A5}" srcOrd="0" destOrd="0" presId="urn:microsoft.com/office/officeart/2005/8/layout/hierarchy3"/>
    <dgm:cxn modelId="{1F1858CB-8657-4C24-A9C0-D24F7D109674}" type="presParOf" srcId="{206D2401-B2A0-403E-8D8B-8C46CC77E839}" destId="{1C04976D-C4DD-4C19-97D5-A51E4A01E50B}" srcOrd="0" destOrd="0" presId="urn:microsoft.com/office/officeart/2005/8/layout/hierarchy3"/>
    <dgm:cxn modelId="{83F5F9D6-4B21-48DC-9EDA-3F4B22A8360B}" type="presParOf" srcId="{1C04976D-C4DD-4C19-97D5-A51E4A01E50B}" destId="{72FC4DF0-7536-458E-8E77-265301D375D3}" srcOrd="0" destOrd="0" presId="urn:microsoft.com/office/officeart/2005/8/layout/hierarchy3"/>
    <dgm:cxn modelId="{DFE07D3B-A4CC-4281-B1BB-048E5981348A}" type="presParOf" srcId="{72FC4DF0-7536-458E-8E77-265301D375D3}" destId="{BC1F7033-3752-4266-8543-9F1C37D274F3}" srcOrd="0" destOrd="0" presId="urn:microsoft.com/office/officeart/2005/8/layout/hierarchy3"/>
    <dgm:cxn modelId="{E06CC965-097A-4972-AE10-C682F26F1CA4}" type="presParOf" srcId="{72FC4DF0-7536-458E-8E77-265301D375D3}" destId="{160A0C65-748C-4496-BDFD-9E59ED79678F}" srcOrd="1" destOrd="0" presId="urn:microsoft.com/office/officeart/2005/8/layout/hierarchy3"/>
    <dgm:cxn modelId="{0E7349B6-F0A3-4E63-835D-89D7B8503E5E}" type="presParOf" srcId="{1C04976D-C4DD-4C19-97D5-A51E4A01E50B}" destId="{E5022B9D-FA64-4C1B-A745-4BC0B3A05A28}" srcOrd="1" destOrd="0" presId="urn:microsoft.com/office/officeart/2005/8/layout/hierarchy3"/>
    <dgm:cxn modelId="{315EA6A2-4A23-4BC2-B790-C2A7866F6A14}" type="presParOf" srcId="{E5022B9D-FA64-4C1B-A745-4BC0B3A05A28}" destId="{FCD508ED-B5E6-4ABD-AFBB-A5F21960FB02}" srcOrd="0" destOrd="0" presId="urn:microsoft.com/office/officeart/2005/8/layout/hierarchy3"/>
    <dgm:cxn modelId="{DA41B3FE-1D2F-4638-8740-0B4751C1CD07}" type="presParOf" srcId="{E5022B9D-FA64-4C1B-A745-4BC0B3A05A28}" destId="{9CE49E09-B1A9-4B5A-B954-36B510D91F8F}" srcOrd="1" destOrd="0" presId="urn:microsoft.com/office/officeart/2005/8/layout/hierarchy3"/>
    <dgm:cxn modelId="{61AF581F-798D-49C1-9376-CEBC814F7F04}" type="presParOf" srcId="{E5022B9D-FA64-4C1B-A745-4BC0B3A05A28}" destId="{5163DAC5-0DBC-4872-B929-DDD22EDECAE1}" srcOrd="2" destOrd="0" presId="urn:microsoft.com/office/officeart/2005/8/layout/hierarchy3"/>
    <dgm:cxn modelId="{C3EE2ED2-CCC5-441A-8506-DF51328DBFFF}" type="presParOf" srcId="{E5022B9D-FA64-4C1B-A745-4BC0B3A05A28}" destId="{A0DD6F26-CCD7-45B1-978E-F42BF85AEBEF}" srcOrd="3" destOrd="0" presId="urn:microsoft.com/office/officeart/2005/8/layout/hierarchy3"/>
    <dgm:cxn modelId="{EC62C24F-D947-45B6-8884-826F57AA86F4}" type="presParOf" srcId="{E5022B9D-FA64-4C1B-A745-4BC0B3A05A28}" destId="{7F27BA68-BB1B-420E-BDBA-FCBAA0B0ADD1}" srcOrd="4" destOrd="0" presId="urn:microsoft.com/office/officeart/2005/8/layout/hierarchy3"/>
    <dgm:cxn modelId="{CACC7DFE-01E4-40B9-8CB2-0B9E13E6B5E3}" type="presParOf" srcId="{E5022B9D-FA64-4C1B-A745-4BC0B3A05A28}" destId="{52EE5DA7-1814-4315-821A-8F660B30A65C}" srcOrd="5" destOrd="0" presId="urn:microsoft.com/office/officeart/2005/8/layout/hierarchy3"/>
    <dgm:cxn modelId="{E9623357-0E14-4FB2-A0CE-709539364E5D}" type="presParOf" srcId="{E5022B9D-FA64-4C1B-A745-4BC0B3A05A28}" destId="{DFCCBFDE-A115-463D-A3AF-2577E6C997A5}" srcOrd="6" destOrd="0" presId="urn:microsoft.com/office/officeart/2005/8/layout/hierarchy3"/>
    <dgm:cxn modelId="{F639A93A-8035-407A-9CBD-E1B73E234398}" type="presParOf" srcId="{E5022B9D-FA64-4C1B-A745-4BC0B3A05A28}" destId="{F47E0987-9DBD-4433-97EE-AE77506C37B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59942-061B-4FB9-902C-4BCB40916855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DA9298-34D9-4B68-B56C-7AD8FDE1CB27}">
      <dgm:prSet phldrT="[文字]" custT="1"/>
      <dgm:spPr/>
      <dgm:t>
        <a:bodyPr/>
        <a:lstStyle/>
        <a:p>
          <a:r>
            <a:rPr lang="zh-TW" altLang="en-US" sz="20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為加工過程帶來的優化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DAD0E5-E2A1-489A-BACD-236CD8E10FA3}" type="parTrans" cxnId="{307DF195-F161-4D0F-8F7D-BE7796F21D9E}">
      <dgm:prSet/>
      <dgm:spPr/>
      <dgm:t>
        <a:bodyPr/>
        <a:lstStyle/>
        <a:p>
          <a:endParaRPr lang="zh-TW" altLang="en-US"/>
        </a:p>
      </dgm:t>
    </dgm:pt>
    <dgm:pt modelId="{94894352-7D6E-41EB-A1F4-79F62E57694E}" type="sibTrans" cxnId="{307DF195-F161-4D0F-8F7D-BE7796F21D9E}">
      <dgm:prSet/>
      <dgm:spPr/>
      <dgm:t>
        <a:bodyPr/>
        <a:lstStyle/>
        <a:p>
          <a:endParaRPr lang="zh-TW" altLang="en-US"/>
        </a:p>
      </dgm:t>
    </dgm:pt>
    <dgm:pt modelId="{15AF7612-C40E-4F45-8C4A-EC5826FAA686}">
      <dgm:prSet phldrT="[文字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選定刀具來取得最佳化參數</a:t>
          </a:r>
        </a:p>
      </dgm:t>
    </dgm:pt>
    <dgm:pt modelId="{8DE1A0A9-5B0A-413A-96D8-884C0FE4BADF}" type="parTrans" cxnId="{076CA5A9-38E2-485A-88E3-BB0832B689F2}">
      <dgm:prSet/>
      <dgm:spPr/>
      <dgm:t>
        <a:bodyPr/>
        <a:lstStyle/>
        <a:p>
          <a:endParaRPr lang="zh-TW" altLang="en-US"/>
        </a:p>
      </dgm:t>
    </dgm:pt>
    <dgm:pt modelId="{3253C264-F997-4D2D-9830-F37933B17DC3}" type="sibTrans" cxnId="{076CA5A9-38E2-485A-88E3-BB0832B689F2}">
      <dgm:prSet/>
      <dgm:spPr/>
      <dgm:t>
        <a:bodyPr/>
        <a:lstStyle/>
        <a:p>
          <a:endParaRPr lang="zh-TW" altLang="en-US"/>
        </a:p>
      </dgm:t>
    </dgm:pt>
    <dgm:pt modelId="{120FF5DA-BC7A-4100-871F-AB625003094C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內含常用刀具種類多提高實用性</a:t>
          </a:r>
        </a:p>
      </dgm:t>
    </dgm:pt>
    <dgm:pt modelId="{8E2ABEF0-514E-4DB2-80D2-E7AE3A10DA42}" type="parTrans" cxnId="{78547EC4-EA66-459E-9C49-94EBAA7082A3}">
      <dgm:prSet/>
      <dgm:spPr/>
      <dgm:t>
        <a:bodyPr/>
        <a:lstStyle/>
        <a:p>
          <a:endParaRPr lang="zh-TW" altLang="en-US"/>
        </a:p>
      </dgm:t>
    </dgm:pt>
    <dgm:pt modelId="{5A57FC90-586F-4E79-BCAA-79A34FDE1B78}" type="sibTrans" cxnId="{78547EC4-EA66-459E-9C49-94EBAA7082A3}">
      <dgm:prSet/>
      <dgm:spPr/>
      <dgm:t>
        <a:bodyPr/>
        <a:lstStyle/>
        <a:p>
          <a:endParaRPr lang="zh-TW" altLang="en-US"/>
        </a:p>
      </dgm:t>
    </dgm:pt>
    <dgm:pt modelId="{CB005700-8E08-45F7-81DF-758CF7C05B3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無須逐一測試參數即可得出最佳化參數</a:t>
          </a:r>
          <a:endParaRPr lang="en-US" altLang="zh-TW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63A726-C9DF-419F-AF07-2A29B3D2C2F6}" type="parTrans" cxnId="{3FEE5818-EBEB-4956-A0CC-9C99F679F9F1}">
      <dgm:prSet/>
      <dgm:spPr/>
      <dgm:t>
        <a:bodyPr/>
        <a:lstStyle/>
        <a:p>
          <a:endParaRPr lang="zh-TW" altLang="en-US"/>
        </a:p>
      </dgm:t>
    </dgm:pt>
    <dgm:pt modelId="{9CE25DD5-058B-4878-84D9-A83254906054}" type="sibTrans" cxnId="{3FEE5818-EBEB-4956-A0CC-9C99F679F9F1}">
      <dgm:prSet/>
      <dgm:spPr/>
      <dgm:t>
        <a:bodyPr/>
        <a:lstStyle/>
        <a:p>
          <a:endParaRPr lang="zh-TW" altLang="en-US"/>
        </a:p>
      </dgm:t>
    </dgm:pt>
    <dgm:pt modelId="{206D2401-B2A0-403E-8D8B-8C46CC77E839}" type="pres">
      <dgm:prSet presAssocID="{4FD59942-061B-4FB9-902C-4BCB409168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04976D-C4DD-4C19-97D5-A51E4A01E50B}" type="pres">
      <dgm:prSet presAssocID="{3ADA9298-34D9-4B68-B56C-7AD8FDE1CB27}" presName="root" presStyleCnt="0"/>
      <dgm:spPr/>
    </dgm:pt>
    <dgm:pt modelId="{72FC4DF0-7536-458E-8E77-265301D375D3}" type="pres">
      <dgm:prSet presAssocID="{3ADA9298-34D9-4B68-B56C-7AD8FDE1CB27}" presName="rootComposite" presStyleCnt="0"/>
      <dgm:spPr/>
    </dgm:pt>
    <dgm:pt modelId="{BC1F7033-3752-4266-8543-9F1C37D274F3}" type="pres">
      <dgm:prSet presAssocID="{3ADA9298-34D9-4B68-B56C-7AD8FDE1CB27}" presName="rootText" presStyleLbl="node1" presStyleIdx="0" presStyleCnt="1" custLinFactNeighborX="-4069"/>
      <dgm:spPr/>
    </dgm:pt>
    <dgm:pt modelId="{160A0C65-748C-4496-BDFD-9E59ED79678F}" type="pres">
      <dgm:prSet presAssocID="{3ADA9298-34D9-4B68-B56C-7AD8FDE1CB27}" presName="rootConnector" presStyleLbl="node1" presStyleIdx="0" presStyleCnt="1"/>
      <dgm:spPr/>
    </dgm:pt>
    <dgm:pt modelId="{E5022B9D-FA64-4C1B-A745-4BC0B3A05A28}" type="pres">
      <dgm:prSet presAssocID="{3ADA9298-34D9-4B68-B56C-7AD8FDE1CB27}" presName="childShape" presStyleCnt="0"/>
      <dgm:spPr/>
    </dgm:pt>
    <dgm:pt modelId="{FCD508ED-B5E6-4ABD-AFBB-A5F21960FB02}" type="pres">
      <dgm:prSet presAssocID="{8DE1A0A9-5B0A-413A-96D8-884C0FE4BADF}" presName="Name13" presStyleLbl="parChTrans1D2" presStyleIdx="0" presStyleCnt="3"/>
      <dgm:spPr/>
    </dgm:pt>
    <dgm:pt modelId="{9CE49E09-B1A9-4B5A-B954-36B510D91F8F}" type="pres">
      <dgm:prSet presAssocID="{15AF7612-C40E-4F45-8C4A-EC5826FAA686}" presName="childText" presStyleLbl="bgAcc1" presStyleIdx="0" presStyleCnt="3">
        <dgm:presLayoutVars>
          <dgm:bulletEnabled val="1"/>
        </dgm:presLayoutVars>
      </dgm:prSet>
      <dgm:spPr/>
    </dgm:pt>
    <dgm:pt modelId="{5163DAC5-0DBC-4872-B929-DDD22EDECAE1}" type="pres">
      <dgm:prSet presAssocID="{8E2ABEF0-514E-4DB2-80D2-E7AE3A10DA42}" presName="Name13" presStyleLbl="parChTrans1D2" presStyleIdx="1" presStyleCnt="3"/>
      <dgm:spPr/>
    </dgm:pt>
    <dgm:pt modelId="{A0DD6F26-CCD7-45B1-978E-F42BF85AEBEF}" type="pres">
      <dgm:prSet presAssocID="{120FF5DA-BC7A-4100-871F-AB625003094C}" presName="childText" presStyleLbl="bgAcc1" presStyleIdx="1" presStyleCnt="3">
        <dgm:presLayoutVars>
          <dgm:bulletEnabled val="1"/>
        </dgm:presLayoutVars>
      </dgm:prSet>
      <dgm:spPr/>
    </dgm:pt>
    <dgm:pt modelId="{7F27BA68-BB1B-420E-BDBA-FCBAA0B0ADD1}" type="pres">
      <dgm:prSet presAssocID="{F363A726-C9DF-419F-AF07-2A29B3D2C2F6}" presName="Name13" presStyleLbl="parChTrans1D2" presStyleIdx="2" presStyleCnt="3"/>
      <dgm:spPr/>
    </dgm:pt>
    <dgm:pt modelId="{52EE5DA7-1814-4315-821A-8F660B30A65C}" type="pres">
      <dgm:prSet presAssocID="{CB005700-8E08-45F7-81DF-758CF7C05B32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3E79C204-6CF3-4598-840B-DF22C55D1850}" type="presOf" srcId="{15AF7612-C40E-4F45-8C4A-EC5826FAA686}" destId="{9CE49E09-B1A9-4B5A-B954-36B510D91F8F}" srcOrd="0" destOrd="0" presId="urn:microsoft.com/office/officeart/2005/8/layout/hierarchy3"/>
    <dgm:cxn modelId="{E6919105-59E0-4A3B-B001-4DCBFCB661A7}" type="presOf" srcId="{3ADA9298-34D9-4B68-B56C-7AD8FDE1CB27}" destId="{BC1F7033-3752-4266-8543-9F1C37D274F3}" srcOrd="0" destOrd="0" presId="urn:microsoft.com/office/officeart/2005/8/layout/hierarchy3"/>
    <dgm:cxn modelId="{3FEE5818-EBEB-4956-A0CC-9C99F679F9F1}" srcId="{3ADA9298-34D9-4B68-B56C-7AD8FDE1CB27}" destId="{CB005700-8E08-45F7-81DF-758CF7C05B32}" srcOrd="2" destOrd="0" parTransId="{F363A726-C9DF-419F-AF07-2A29B3D2C2F6}" sibTransId="{9CE25DD5-058B-4878-84D9-A83254906054}"/>
    <dgm:cxn modelId="{586F9318-7697-448F-8A83-6C5ED502D8C1}" type="presOf" srcId="{CB005700-8E08-45F7-81DF-758CF7C05B32}" destId="{52EE5DA7-1814-4315-821A-8F660B30A65C}" srcOrd="0" destOrd="0" presId="urn:microsoft.com/office/officeart/2005/8/layout/hierarchy3"/>
    <dgm:cxn modelId="{B2DB8833-3230-4F42-B99D-3B6B214D3999}" type="presOf" srcId="{8E2ABEF0-514E-4DB2-80D2-E7AE3A10DA42}" destId="{5163DAC5-0DBC-4872-B929-DDD22EDECAE1}" srcOrd="0" destOrd="0" presId="urn:microsoft.com/office/officeart/2005/8/layout/hierarchy3"/>
    <dgm:cxn modelId="{D459653D-BA24-4391-93D3-EF6CF5142DF2}" type="presOf" srcId="{4FD59942-061B-4FB9-902C-4BCB40916855}" destId="{206D2401-B2A0-403E-8D8B-8C46CC77E839}" srcOrd="0" destOrd="0" presId="urn:microsoft.com/office/officeart/2005/8/layout/hierarchy3"/>
    <dgm:cxn modelId="{307DF195-F161-4D0F-8F7D-BE7796F21D9E}" srcId="{4FD59942-061B-4FB9-902C-4BCB40916855}" destId="{3ADA9298-34D9-4B68-B56C-7AD8FDE1CB27}" srcOrd="0" destOrd="0" parTransId="{4EDAD0E5-E2A1-489A-BACD-236CD8E10FA3}" sibTransId="{94894352-7D6E-41EB-A1F4-79F62E57694E}"/>
    <dgm:cxn modelId="{E601839F-695F-46C6-8CC6-591411B00F62}" type="presOf" srcId="{8DE1A0A9-5B0A-413A-96D8-884C0FE4BADF}" destId="{FCD508ED-B5E6-4ABD-AFBB-A5F21960FB02}" srcOrd="0" destOrd="0" presId="urn:microsoft.com/office/officeart/2005/8/layout/hierarchy3"/>
    <dgm:cxn modelId="{076CA5A9-38E2-485A-88E3-BB0832B689F2}" srcId="{3ADA9298-34D9-4B68-B56C-7AD8FDE1CB27}" destId="{15AF7612-C40E-4F45-8C4A-EC5826FAA686}" srcOrd="0" destOrd="0" parTransId="{8DE1A0A9-5B0A-413A-96D8-884C0FE4BADF}" sibTransId="{3253C264-F997-4D2D-9830-F37933B17DC3}"/>
    <dgm:cxn modelId="{78547EC4-EA66-459E-9C49-94EBAA7082A3}" srcId="{3ADA9298-34D9-4B68-B56C-7AD8FDE1CB27}" destId="{120FF5DA-BC7A-4100-871F-AB625003094C}" srcOrd="1" destOrd="0" parTransId="{8E2ABEF0-514E-4DB2-80D2-E7AE3A10DA42}" sibTransId="{5A57FC90-586F-4E79-BCAA-79A34FDE1B78}"/>
    <dgm:cxn modelId="{B55462C9-46B9-4747-9FAF-56E746AAC37B}" type="presOf" srcId="{F363A726-C9DF-419F-AF07-2A29B3D2C2F6}" destId="{7F27BA68-BB1B-420E-BDBA-FCBAA0B0ADD1}" srcOrd="0" destOrd="0" presId="urn:microsoft.com/office/officeart/2005/8/layout/hierarchy3"/>
    <dgm:cxn modelId="{FA29B2CF-62B4-483F-B8A8-4FE144841016}" type="presOf" srcId="{120FF5DA-BC7A-4100-871F-AB625003094C}" destId="{A0DD6F26-CCD7-45B1-978E-F42BF85AEBEF}" srcOrd="0" destOrd="0" presId="urn:microsoft.com/office/officeart/2005/8/layout/hierarchy3"/>
    <dgm:cxn modelId="{2CE032E6-4ABC-46C0-8E98-88D4ACBB9FF8}" type="presOf" srcId="{3ADA9298-34D9-4B68-B56C-7AD8FDE1CB27}" destId="{160A0C65-748C-4496-BDFD-9E59ED79678F}" srcOrd="1" destOrd="0" presId="urn:microsoft.com/office/officeart/2005/8/layout/hierarchy3"/>
    <dgm:cxn modelId="{1F1858CB-8657-4C24-A9C0-D24F7D109674}" type="presParOf" srcId="{206D2401-B2A0-403E-8D8B-8C46CC77E839}" destId="{1C04976D-C4DD-4C19-97D5-A51E4A01E50B}" srcOrd="0" destOrd="0" presId="urn:microsoft.com/office/officeart/2005/8/layout/hierarchy3"/>
    <dgm:cxn modelId="{83F5F9D6-4B21-48DC-9EDA-3F4B22A8360B}" type="presParOf" srcId="{1C04976D-C4DD-4C19-97D5-A51E4A01E50B}" destId="{72FC4DF0-7536-458E-8E77-265301D375D3}" srcOrd="0" destOrd="0" presId="urn:microsoft.com/office/officeart/2005/8/layout/hierarchy3"/>
    <dgm:cxn modelId="{DFE07D3B-A4CC-4281-B1BB-048E5981348A}" type="presParOf" srcId="{72FC4DF0-7536-458E-8E77-265301D375D3}" destId="{BC1F7033-3752-4266-8543-9F1C37D274F3}" srcOrd="0" destOrd="0" presId="urn:microsoft.com/office/officeart/2005/8/layout/hierarchy3"/>
    <dgm:cxn modelId="{E06CC965-097A-4972-AE10-C682F26F1CA4}" type="presParOf" srcId="{72FC4DF0-7536-458E-8E77-265301D375D3}" destId="{160A0C65-748C-4496-BDFD-9E59ED79678F}" srcOrd="1" destOrd="0" presId="urn:microsoft.com/office/officeart/2005/8/layout/hierarchy3"/>
    <dgm:cxn modelId="{0E7349B6-F0A3-4E63-835D-89D7B8503E5E}" type="presParOf" srcId="{1C04976D-C4DD-4C19-97D5-A51E4A01E50B}" destId="{E5022B9D-FA64-4C1B-A745-4BC0B3A05A28}" srcOrd="1" destOrd="0" presId="urn:microsoft.com/office/officeart/2005/8/layout/hierarchy3"/>
    <dgm:cxn modelId="{315EA6A2-4A23-4BC2-B790-C2A7866F6A14}" type="presParOf" srcId="{E5022B9D-FA64-4C1B-A745-4BC0B3A05A28}" destId="{FCD508ED-B5E6-4ABD-AFBB-A5F21960FB02}" srcOrd="0" destOrd="0" presId="urn:microsoft.com/office/officeart/2005/8/layout/hierarchy3"/>
    <dgm:cxn modelId="{DA41B3FE-1D2F-4638-8740-0B4751C1CD07}" type="presParOf" srcId="{E5022B9D-FA64-4C1B-A745-4BC0B3A05A28}" destId="{9CE49E09-B1A9-4B5A-B954-36B510D91F8F}" srcOrd="1" destOrd="0" presId="urn:microsoft.com/office/officeart/2005/8/layout/hierarchy3"/>
    <dgm:cxn modelId="{61AF581F-798D-49C1-9376-CEBC814F7F04}" type="presParOf" srcId="{E5022B9D-FA64-4C1B-A745-4BC0B3A05A28}" destId="{5163DAC5-0DBC-4872-B929-DDD22EDECAE1}" srcOrd="2" destOrd="0" presId="urn:microsoft.com/office/officeart/2005/8/layout/hierarchy3"/>
    <dgm:cxn modelId="{C3EE2ED2-CCC5-441A-8506-DF51328DBFFF}" type="presParOf" srcId="{E5022B9D-FA64-4C1B-A745-4BC0B3A05A28}" destId="{A0DD6F26-CCD7-45B1-978E-F42BF85AEBEF}" srcOrd="3" destOrd="0" presId="urn:microsoft.com/office/officeart/2005/8/layout/hierarchy3"/>
    <dgm:cxn modelId="{EC62C24F-D947-45B6-8884-826F57AA86F4}" type="presParOf" srcId="{E5022B9D-FA64-4C1B-A745-4BC0B3A05A28}" destId="{7F27BA68-BB1B-420E-BDBA-FCBAA0B0ADD1}" srcOrd="4" destOrd="0" presId="urn:microsoft.com/office/officeart/2005/8/layout/hierarchy3"/>
    <dgm:cxn modelId="{CACC7DFE-01E4-40B9-8CB2-0B9E13E6B5E3}" type="presParOf" srcId="{E5022B9D-FA64-4C1B-A745-4BC0B3A05A28}" destId="{52EE5DA7-1814-4315-821A-8F660B30A65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D59942-061B-4FB9-902C-4BCB40916855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DA9298-34D9-4B68-B56C-7AD8FDE1CB27}">
      <dgm:prSet phldrT="[文字]" custT="1"/>
      <dgm:spPr/>
      <dgm:t>
        <a:bodyPr/>
        <a:lstStyle/>
        <a:p>
          <a:r>
            <a:rPr lang="zh-TW" altLang="en-US" sz="20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為加工過程帶來的優化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DAD0E5-E2A1-489A-BACD-236CD8E10FA3}" type="parTrans" cxnId="{307DF195-F161-4D0F-8F7D-BE7796F21D9E}">
      <dgm:prSet/>
      <dgm:spPr/>
      <dgm:t>
        <a:bodyPr/>
        <a:lstStyle/>
        <a:p>
          <a:endParaRPr lang="zh-TW" altLang="en-US"/>
        </a:p>
      </dgm:t>
    </dgm:pt>
    <dgm:pt modelId="{94894352-7D6E-41EB-A1F4-79F62E57694E}" type="sibTrans" cxnId="{307DF195-F161-4D0F-8F7D-BE7796F21D9E}">
      <dgm:prSet/>
      <dgm:spPr/>
      <dgm:t>
        <a:bodyPr/>
        <a:lstStyle/>
        <a:p>
          <a:endParaRPr lang="zh-TW" altLang="en-US"/>
        </a:p>
      </dgm:t>
    </dgm:pt>
    <dgm:pt modelId="{15AF7612-C40E-4F45-8C4A-EC5826FAA686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8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使空跑時間大幅減少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E1A0A9-5B0A-413A-96D8-884C0FE4BADF}" type="parTrans" cxnId="{076CA5A9-38E2-485A-88E3-BB0832B689F2}">
      <dgm:prSet/>
      <dgm:spPr/>
      <dgm:t>
        <a:bodyPr/>
        <a:lstStyle/>
        <a:p>
          <a:endParaRPr lang="zh-TW" altLang="en-US"/>
        </a:p>
      </dgm:t>
    </dgm:pt>
    <dgm:pt modelId="{3253C264-F997-4D2D-9830-F37933B17DC3}" type="sibTrans" cxnId="{076CA5A9-38E2-485A-88E3-BB0832B689F2}">
      <dgm:prSet/>
      <dgm:spPr/>
      <dgm:t>
        <a:bodyPr/>
        <a:lstStyle/>
        <a:p>
          <a:endParaRPr lang="zh-TW" altLang="en-US"/>
        </a:p>
      </dgm:t>
    </dgm:pt>
    <dgm:pt modelId="{120FF5DA-BC7A-4100-871F-AB625003094C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加強扭力值過低的進給提升加工效率</a:t>
          </a:r>
          <a:endParaRPr lang="zh-TW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2ABEF0-514E-4DB2-80D2-E7AE3A10DA42}" type="parTrans" cxnId="{78547EC4-EA66-459E-9C49-94EBAA7082A3}">
      <dgm:prSet/>
      <dgm:spPr/>
      <dgm:t>
        <a:bodyPr/>
        <a:lstStyle/>
        <a:p>
          <a:endParaRPr lang="zh-TW" altLang="en-US"/>
        </a:p>
      </dgm:t>
    </dgm:pt>
    <dgm:pt modelId="{5A57FC90-586F-4E79-BCAA-79A34FDE1B78}" type="sibTrans" cxnId="{78547EC4-EA66-459E-9C49-94EBAA7082A3}">
      <dgm:prSet/>
      <dgm:spPr/>
      <dgm:t>
        <a:bodyPr/>
        <a:lstStyle/>
        <a:p>
          <a:endParaRPr lang="zh-TW" altLang="en-US"/>
        </a:p>
      </dgm:t>
    </dgm:pt>
    <dgm:pt modelId="{F9FE3440-8196-4580-BD72-BB43F9384103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優化降低了此道次</a:t>
          </a:r>
          <a:r>
            <a:rPr lang="en-US" altLang="zh-TW" sz="1400" dirty="0">
              <a:solidFill>
                <a:srgbClr val="FF0000"/>
              </a:solidFill>
              <a:effectLst/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16%</a:t>
          </a: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的加工時長</a:t>
          </a:r>
          <a:endParaRPr lang="zh-TW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D5038F-92FE-49BA-AA32-A938ACFD0701}" type="parTrans" cxnId="{DCE9A8C5-73F9-493D-AC25-6C7A63A0FAF1}">
      <dgm:prSet/>
      <dgm:spPr/>
      <dgm:t>
        <a:bodyPr/>
        <a:lstStyle/>
        <a:p>
          <a:endParaRPr lang="zh-TW" altLang="en-US"/>
        </a:p>
      </dgm:t>
    </dgm:pt>
    <dgm:pt modelId="{1D6B6ADB-913B-4253-8BA1-50CFB2461CFD}" type="sibTrans" cxnId="{DCE9A8C5-73F9-493D-AC25-6C7A63A0FAF1}">
      <dgm:prSet/>
      <dgm:spPr/>
      <dgm:t>
        <a:bodyPr/>
        <a:lstStyle/>
        <a:p>
          <a:endParaRPr lang="zh-TW" altLang="en-US"/>
        </a:p>
      </dgm:t>
    </dgm:pt>
    <dgm:pt modelId="{CB005700-8E08-45F7-81DF-758CF7C05B3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40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降低過高的扭力以優</a:t>
          </a: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化刀具壽命</a:t>
          </a:r>
          <a:endParaRPr lang="en-US" altLang="zh-TW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63A726-C9DF-419F-AF07-2A29B3D2C2F6}" type="parTrans" cxnId="{3FEE5818-EBEB-4956-A0CC-9C99F679F9F1}">
      <dgm:prSet/>
      <dgm:spPr/>
      <dgm:t>
        <a:bodyPr/>
        <a:lstStyle/>
        <a:p>
          <a:endParaRPr lang="zh-TW" altLang="en-US"/>
        </a:p>
      </dgm:t>
    </dgm:pt>
    <dgm:pt modelId="{9CE25DD5-058B-4878-84D9-A83254906054}" type="sibTrans" cxnId="{3FEE5818-EBEB-4956-A0CC-9C99F679F9F1}">
      <dgm:prSet/>
      <dgm:spPr/>
      <dgm:t>
        <a:bodyPr/>
        <a:lstStyle/>
        <a:p>
          <a:endParaRPr lang="zh-TW" altLang="en-US"/>
        </a:p>
      </dgm:t>
    </dgm:pt>
    <dgm:pt modelId="{206D2401-B2A0-403E-8D8B-8C46CC77E839}" type="pres">
      <dgm:prSet presAssocID="{4FD59942-061B-4FB9-902C-4BCB409168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04976D-C4DD-4C19-97D5-A51E4A01E50B}" type="pres">
      <dgm:prSet presAssocID="{3ADA9298-34D9-4B68-B56C-7AD8FDE1CB27}" presName="root" presStyleCnt="0"/>
      <dgm:spPr/>
    </dgm:pt>
    <dgm:pt modelId="{72FC4DF0-7536-458E-8E77-265301D375D3}" type="pres">
      <dgm:prSet presAssocID="{3ADA9298-34D9-4B68-B56C-7AD8FDE1CB27}" presName="rootComposite" presStyleCnt="0"/>
      <dgm:spPr/>
    </dgm:pt>
    <dgm:pt modelId="{BC1F7033-3752-4266-8543-9F1C37D274F3}" type="pres">
      <dgm:prSet presAssocID="{3ADA9298-34D9-4B68-B56C-7AD8FDE1CB27}" presName="rootText" presStyleLbl="node1" presStyleIdx="0" presStyleCnt="1" custLinFactNeighborX="-4069"/>
      <dgm:spPr/>
    </dgm:pt>
    <dgm:pt modelId="{160A0C65-748C-4496-BDFD-9E59ED79678F}" type="pres">
      <dgm:prSet presAssocID="{3ADA9298-34D9-4B68-B56C-7AD8FDE1CB27}" presName="rootConnector" presStyleLbl="node1" presStyleIdx="0" presStyleCnt="1"/>
      <dgm:spPr/>
    </dgm:pt>
    <dgm:pt modelId="{E5022B9D-FA64-4C1B-A745-4BC0B3A05A28}" type="pres">
      <dgm:prSet presAssocID="{3ADA9298-34D9-4B68-B56C-7AD8FDE1CB27}" presName="childShape" presStyleCnt="0"/>
      <dgm:spPr/>
    </dgm:pt>
    <dgm:pt modelId="{FCD508ED-B5E6-4ABD-AFBB-A5F21960FB02}" type="pres">
      <dgm:prSet presAssocID="{8DE1A0A9-5B0A-413A-96D8-884C0FE4BADF}" presName="Name13" presStyleLbl="parChTrans1D2" presStyleIdx="0" presStyleCnt="4"/>
      <dgm:spPr/>
    </dgm:pt>
    <dgm:pt modelId="{9CE49E09-B1A9-4B5A-B954-36B510D91F8F}" type="pres">
      <dgm:prSet presAssocID="{15AF7612-C40E-4F45-8C4A-EC5826FAA686}" presName="childText" presStyleLbl="bgAcc1" presStyleIdx="0" presStyleCnt="4">
        <dgm:presLayoutVars>
          <dgm:bulletEnabled val="1"/>
        </dgm:presLayoutVars>
      </dgm:prSet>
      <dgm:spPr/>
    </dgm:pt>
    <dgm:pt modelId="{5163DAC5-0DBC-4872-B929-DDD22EDECAE1}" type="pres">
      <dgm:prSet presAssocID="{8E2ABEF0-514E-4DB2-80D2-E7AE3A10DA42}" presName="Name13" presStyleLbl="parChTrans1D2" presStyleIdx="1" presStyleCnt="4"/>
      <dgm:spPr/>
    </dgm:pt>
    <dgm:pt modelId="{A0DD6F26-CCD7-45B1-978E-F42BF85AEBEF}" type="pres">
      <dgm:prSet presAssocID="{120FF5DA-BC7A-4100-871F-AB625003094C}" presName="childText" presStyleLbl="bgAcc1" presStyleIdx="1" presStyleCnt="4">
        <dgm:presLayoutVars>
          <dgm:bulletEnabled val="1"/>
        </dgm:presLayoutVars>
      </dgm:prSet>
      <dgm:spPr/>
    </dgm:pt>
    <dgm:pt modelId="{7F27BA68-BB1B-420E-BDBA-FCBAA0B0ADD1}" type="pres">
      <dgm:prSet presAssocID="{F363A726-C9DF-419F-AF07-2A29B3D2C2F6}" presName="Name13" presStyleLbl="parChTrans1D2" presStyleIdx="2" presStyleCnt="4"/>
      <dgm:spPr/>
    </dgm:pt>
    <dgm:pt modelId="{52EE5DA7-1814-4315-821A-8F660B30A65C}" type="pres">
      <dgm:prSet presAssocID="{CB005700-8E08-45F7-81DF-758CF7C05B32}" presName="childText" presStyleLbl="bgAcc1" presStyleIdx="2" presStyleCnt="4">
        <dgm:presLayoutVars>
          <dgm:bulletEnabled val="1"/>
        </dgm:presLayoutVars>
      </dgm:prSet>
      <dgm:spPr/>
    </dgm:pt>
    <dgm:pt modelId="{DFCCBFDE-A115-463D-A3AF-2577E6C997A5}" type="pres">
      <dgm:prSet presAssocID="{8AD5038F-92FE-49BA-AA32-A938ACFD0701}" presName="Name13" presStyleLbl="parChTrans1D2" presStyleIdx="3" presStyleCnt="4"/>
      <dgm:spPr/>
    </dgm:pt>
    <dgm:pt modelId="{F47E0987-9DBD-4433-97EE-AE77506C37BD}" type="pres">
      <dgm:prSet presAssocID="{F9FE3440-8196-4580-BD72-BB43F9384103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3E79C204-6CF3-4598-840B-DF22C55D1850}" type="presOf" srcId="{15AF7612-C40E-4F45-8C4A-EC5826FAA686}" destId="{9CE49E09-B1A9-4B5A-B954-36B510D91F8F}" srcOrd="0" destOrd="0" presId="urn:microsoft.com/office/officeart/2005/8/layout/hierarchy3"/>
    <dgm:cxn modelId="{E6919105-59E0-4A3B-B001-4DCBFCB661A7}" type="presOf" srcId="{3ADA9298-34D9-4B68-B56C-7AD8FDE1CB27}" destId="{BC1F7033-3752-4266-8543-9F1C37D274F3}" srcOrd="0" destOrd="0" presId="urn:microsoft.com/office/officeart/2005/8/layout/hierarchy3"/>
    <dgm:cxn modelId="{3FEE5818-EBEB-4956-A0CC-9C99F679F9F1}" srcId="{3ADA9298-34D9-4B68-B56C-7AD8FDE1CB27}" destId="{CB005700-8E08-45F7-81DF-758CF7C05B32}" srcOrd="2" destOrd="0" parTransId="{F363A726-C9DF-419F-AF07-2A29B3D2C2F6}" sibTransId="{9CE25DD5-058B-4878-84D9-A83254906054}"/>
    <dgm:cxn modelId="{586F9318-7697-448F-8A83-6C5ED502D8C1}" type="presOf" srcId="{CB005700-8E08-45F7-81DF-758CF7C05B32}" destId="{52EE5DA7-1814-4315-821A-8F660B30A65C}" srcOrd="0" destOrd="0" presId="urn:microsoft.com/office/officeart/2005/8/layout/hierarchy3"/>
    <dgm:cxn modelId="{B2DB8833-3230-4F42-B99D-3B6B214D3999}" type="presOf" srcId="{8E2ABEF0-514E-4DB2-80D2-E7AE3A10DA42}" destId="{5163DAC5-0DBC-4872-B929-DDD22EDECAE1}" srcOrd="0" destOrd="0" presId="urn:microsoft.com/office/officeart/2005/8/layout/hierarchy3"/>
    <dgm:cxn modelId="{D459653D-BA24-4391-93D3-EF6CF5142DF2}" type="presOf" srcId="{4FD59942-061B-4FB9-902C-4BCB40916855}" destId="{206D2401-B2A0-403E-8D8B-8C46CC77E839}" srcOrd="0" destOrd="0" presId="urn:microsoft.com/office/officeart/2005/8/layout/hierarchy3"/>
    <dgm:cxn modelId="{307DF195-F161-4D0F-8F7D-BE7796F21D9E}" srcId="{4FD59942-061B-4FB9-902C-4BCB40916855}" destId="{3ADA9298-34D9-4B68-B56C-7AD8FDE1CB27}" srcOrd="0" destOrd="0" parTransId="{4EDAD0E5-E2A1-489A-BACD-236CD8E10FA3}" sibTransId="{94894352-7D6E-41EB-A1F4-79F62E57694E}"/>
    <dgm:cxn modelId="{E601839F-695F-46C6-8CC6-591411B00F62}" type="presOf" srcId="{8DE1A0A9-5B0A-413A-96D8-884C0FE4BADF}" destId="{FCD508ED-B5E6-4ABD-AFBB-A5F21960FB02}" srcOrd="0" destOrd="0" presId="urn:microsoft.com/office/officeart/2005/8/layout/hierarchy3"/>
    <dgm:cxn modelId="{076CA5A9-38E2-485A-88E3-BB0832B689F2}" srcId="{3ADA9298-34D9-4B68-B56C-7AD8FDE1CB27}" destId="{15AF7612-C40E-4F45-8C4A-EC5826FAA686}" srcOrd="0" destOrd="0" parTransId="{8DE1A0A9-5B0A-413A-96D8-884C0FE4BADF}" sibTransId="{3253C264-F997-4D2D-9830-F37933B17DC3}"/>
    <dgm:cxn modelId="{1C4744B0-031F-4DE1-B489-72C38E9DB29B}" type="presOf" srcId="{F9FE3440-8196-4580-BD72-BB43F9384103}" destId="{F47E0987-9DBD-4433-97EE-AE77506C37BD}" srcOrd="0" destOrd="0" presId="urn:microsoft.com/office/officeart/2005/8/layout/hierarchy3"/>
    <dgm:cxn modelId="{78547EC4-EA66-459E-9C49-94EBAA7082A3}" srcId="{3ADA9298-34D9-4B68-B56C-7AD8FDE1CB27}" destId="{120FF5DA-BC7A-4100-871F-AB625003094C}" srcOrd="1" destOrd="0" parTransId="{8E2ABEF0-514E-4DB2-80D2-E7AE3A10DA42}" sibTransId="{5A57FC90-586F-4E79-BCAA-79A34FDE1B78}"/>
    <dgm:cxn modelId="{DCE9A8C5-73F9-493D-AC25-6C7A63A0FAF1}" srcId="{3ADA9298-34D9-4B68-B56C-7AD8FDE1CB27}" destId="{F9FE3440-8196-4580-BD72-BB43F9384103}" srcOrd="3" destOrd="0" parTransId="{8AD5038F-92FE-49BA-AA32-A938ACFD0701}" sibTransId="{1D6B6ADB-913B-4253-8BA1-50CFB2461CFD}"/>
    <dgm:cxn modelId="{B55462C9-46B9-4747-9FAF-56E746AAC37B}" type="presOf" srcId="{F363A726-C9DF-419F-AF07-2A29B3D2C2F6}" destId="{7F27BA68-BB1B-420E-BDBA-FCBAA0B0ADD1}" srcOrd="0" destOrd="0" presId="urn:microsoft.com/office/officeart/2005/8/layout/hierarchy3"/>
    <dgm:cxn modelId="{FA29B2CF-62B4-483F-B8A8-4FE144841016}" type="presOf" srcId="{120FF5DA-BC7A-4100-871F-AB625003094C}" destId="{A0DD6F26-CCD7-45B1-978E-F42BF85AEBEF}" srcOrd="0" destOrd="0" presId="urn:microsoft.com/office/officeart/2005/8/layout/hierarchy3"/>
    <dgm:cxn modelId="{2CE032E6-4ABC-46C0-8E98-88D4ACBB9FF8}" type="presOf" srcId="{3ADA9298-34D9-4B68-B56C-7AD8FDE1CB27}" destId="{160A0C65-748C-4496-BDFD-9E59ED79678F}" srcOrd="1" destOrd="0" presId="urn:microsoft.com/office/officeart/2005/8/layout/hierarchy3"/>
    <dgm:cxn modelId="{F04EC2E8-0D71-44CE-BC83-1CF49DDAE86E}" type="presOf" srcId="{8AD5038F-92FE-49BA-AA32-A938ACFD0701}" destId="{DFCCBFDE-A115-463D-A3AF-2577E6C997A5}" srcOrd="0" destOrd="0" presId="urn:microsoft.com/office/officeart/2005/8/layout/hierarchy3"/>
    <dgm:cxn modelId="{1F1858CB-8657-4C24-A9C0-D24F7D109674}" type="presParOf" srcId="{206D2401-B2A0-403E-8D8B-8C46CC77E839}" destId="{1C04976D-C4DD-4C19-97D5-A51E4A01E50B}" srcOrd="0" destOrd="0" presId="urn:microsoft.com/office/officeart/2005/8/layout/hierarchy3"/>
    <dgm:cxn modelId="{83F5F9D6-4B21-48DC-9EDA-3F4B22A8360B}" type="presParOf" srcId="{1C04976D-C4DD-4C19-97D5-A51E4A01E50B}" destId="{72FC4DF0-7536-458E-8E77-265301D375D3}" srcOrd="0" destOrd="0" presId="urn:microsoft.com/office/officeart/2005/8/layout/hierarchy3"/>
    <dgm:cxn modelId="{DFE07D3B-A4CC-4281-B1BB-048E5981348A}" type="presParOf" srcId="{72FC4DF0-7536-458E-8E77-265301D375D3}" destId="{BC1F7033-3752-4266-8543-9F1C37D274F3}" srcOrd="0" destOrd="0" presId="urn:microsoft.com/office/officeart/2005/8/layout/hierarchy3"/>
    <dgm:cxn modelId="{E06CC965-097A-4972-AE10-C682F26F1CA4}" type="presParOf" srcId="{72FC4DF0-7536-458E-8E77-265301D375D3}" destId="{160A0C65-748C-4496-BDFD-9E59ED79678F}" srcOrd="1" destOrd="0" presId="urn:microsoft.com/office/officeart/2005/8/layout/hierarchy3"/>
    <dgm:cxn modelId="{0E7349B6-F0A3-4E63-835D-89D7B8503E5E}" type="presParOf" srcId="{1C04976D-C4DD-4C19-97D5-A51E4A01E50B}" destId="{E5022B9D-FA64-4C1B-A745-4BC0B3A05A28}" srcOrd="1" destOrd="0" presId="urn:microsoft.com/office/officeart/2005/8/layout/hierarchy3"/>
    <dgm:cxn modelId="{315EA6A2-4A23-4BC2-B790-C2A7866F6A14}" type="presParOf" srcId="{E5022B9D-FA64-4C1B-A745-4BC0B3A05A28}" destId="{FCD508ED-B5E6-4ABD-AFBB-A5F21960FB02}" srcOrd="0" destOrd="0" presId="urn:microsoft.com/office/officeart/2005/8/layout/hierarchy3"/>
    <dgm:cxn modelId="{DA41B3FE-1D2F-4638-8740-0B4751C1CD07}" type="presParOf" srcId="{E5022B9D-FA64-4C1B-A745-4BC0B3A05A28}" destId="{9CE49E09-B1A9-4B5A-B954-36B510D91F8F}" srcOrd="1" destOrd="0" presId="urn:microsoft.com/office/officeart/2005/8/layout/hierarchy3"/>
    <dgm:cxn modelId="{61AF581F-798D-49C1-9376-CEBC814F7F04}" type="presParOf" srcId="{E5022B9D-FA64-4C1B-A745-4BC0B3A05A28}" destId="{5163DAC5-0DBC-4872-B929-DDD22EDECAE1}" srcOrd="2" destOrd="0" presId="urn:microsoft.com/office/officeart/2005/8/layout/hierarchy3"/>
    <dgm:cxn modelId="{C3EE2ED2-CCC5-441A-8506-DF51328DBFFF}" type="presParOf" srcId="{E5022B9D-FA64-4C1B-A745-4BC0B3A05A28}" destId="{A0DD6F26-CCD7-45B1-978E-F42BF85AEBEF}" srcOrd="3" destOrd="0" presId="urn:microsoft.com/office/officeart/2005/8/layout/hierarchy3"/>
    <dgm:cxn modelId="{EC62C24F-D947-45B6-8884-826F57AA86F4}" type="presParOf" srcId="{E5022B9D-FA64-4C1B-A745-4BC0B3A05A28}" destId="{7F27BA68-BB1B-420E-BDBA-FCBAA0B0ADD1}" srcOrd="4" destOrd="0" presId="urn:microsoft.com/office/officeart/2005/8/layout/hierarchy3"/>
    <dgm:cxn modelId="{CACC7DFE-01E4-40B9-8CB2-0B9E13E6B5E3}" type="presParOf" srcId="{E5022B9D-FA64-4C1B-A745-4BC0B3A05A28}" destId="{52EE5DA7-1814-4315-821A-8F660B30A65C}" srcOrd="5" destOrd="0" presId="urn:microsoft.com/office/officeart/2005/8/layout/hierarchy3"/>
    <dgm:cxn modelId="{E9623357-0E14-4FB2-A0CE-709539364E5D}" type="presParOf" srcId="{E5022B9D-FA64-4C1B-A745-4BC0B3A05A28}" destId="{DFCCBFDE-A115-463D-A3AF-2577E6C997A5}" srcOrd="6" destOrd="0" presId="urn:microsoft.com/office/officeart/2005/8/layout/hierarchy3"/>
    <dgm:cxn modelId="{F639A93A-8035-407A-9CBD-E1B73E234398}" type="presParOf" srcId="{E5022B9D-FA64-4C1B-A745-4BC0B3A05A28}" destId="{F47E0987-9DBD-4433-97EE-AE77506C37B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D59942-061B-4FB9-902C-4BCB40916855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DA9298-34D9-4B68-B56C-7AD8FDE1CB27}">
      <dgm:prSet phldrT="[文字]" custT="1"/>
      <dgm:spPr/>
      <dgm:t>
        <a:bodyPr/>
        <a:lstStyle/>
        <a:p>
          <a:r>
            <a:rPr lang="zh-TW" altLang="en-US" sz="20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為加工過程帶來的優化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DAD0E5-E2A1-489A-BACD-236CD8E10FA3}" type="parTrans" cxnId="{307DF195-F161-4D0F-8F7D-BE7796F21D9E}">
      <dgm:prSet/>
      <dgm:spPr/>
      <dgm:t>
        <a:bodyPr/>
        <a:lstStyle/>
        <a:p>
          <a:endParaRPr lang="zh-TW" altLang="en-US"/>
        </a:p>
      </dgm:t>
    </dgm:pt>
    <dgm:pt modelId="{94894352-7D6E-41EB-A1F4-79F62E57694E}" type="sibTrans" cxnId="{307DF195-F161-4D0F-8F7D-BE7796F21D9E}">
      <dgm:prSet/>
      <dgm:spPr/>
      <dgm:t>
        <a:bodyPr/>
        <a:lstStyle/>
        <a:p>
          <a:endParaRPr lang="zh-TW" altLang="en-US"/>
        </a:p>
      </dgm:t>
    </dgm:pt>
    <dgm:pt modelId="{15AF7612-C40E-4F45-8C4A-EC5826FAA686}">
      <dgm:prSet phldrT="[文字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碳排放監控</a:t>
          </a:r>
        </a:p>
      </dgm:t>
    </dgm:pt>
    <dgm:pt modelId="{8DE1A0A9-5B0A-413A-96D8-884C0FE4BADF}" type="parTrans" cxnId="{076CA5A9-38E2-485A-88E3-BB0832B689F2}">
      <dgm:prSet/>
      <dgm:spPr/>
      <dgm:t>
        <a:bodyPr/>
        <a:lstStyle/>
        <a:p>
          <a:endParaRPr lang="zh-TW" altLang="en-US"/>
        </a:p>
      </dgm:t>
    </dgm:pt>
    <dgm:pt modelId="{3253C264-F997-4D2D-9830-F37933B17DC3}" type="sibTrans" cxnId="{076CA5A9-38E2-485A-88E3-BB0832B689F2}">
      <dgm:prSet/>
      <dgm:spPr/>
      <dgm:t>
        <a:bodyPr/>
        <a:lstStyle/>
        <a:p>
          <a:endParaRPr lang="zh-TW" altLang="en-US"/>
        </a:p>
      </dgm:t>
    </dgm:pt>
    <dgm:pt modelId="{120FF5DA-BC7A-4100-871F-AB625003094C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6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可調閱歷次加工碳排量紀錄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2ABEF0-514E-4DB2-80D2-E7AE3A10DA42}" type="parTrans" cxnId="{78547EC4-EA66-459E-9C49-94EBAA7082A3}">
      <dgm:prSet/>
      <dgm:spPr/>
      <dgm:t>
        <a:bodyPr/>
        <a:lstStyle/>
        <a:p>
          <a:endParaRPr lang="zh-TW" altLang="en-US"/>
        </a:p>
      </dgm:t>
    </dgm:pt>
    <dgm:pt modelId="{5A57FC90-586F-4E79-BCAA-79A34FDE1B78}" type="sibTrans" cxnId="{78547EC4-EA66-459E-9C49-94EBAA7082A3}">
      <dgm:prSet/>
      <dgm:spPr/>
      <dgm:t>
        <a:bodyPr/>
        <a:lstStyle/>
        <a:p>
          <a:endParaRPr lang="zh-TW" altLang="en-US"/>
        </a:p>
      </dgm:t>
    </dgm:pt>
    <dgm:pt modelId="{F9FE3440-8196-4580-BD72-BB43F9384103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針對每道程序進行紀錄以利後續優化</a:t>
          </a:r>
          <a:endParaRPr lang="zh-TW" altLang="en-US" sz="1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D5038F-92FE-49BA-AA32-A938ACFD0701}" type="parTrans" cxnId="{DCE9A8C5-73F9-493D-AC25-6C7A63A0FAF1}">
      <dgm:prSet/>
      <dgm:spPr/>
      <dgm:t>
        <a:bodyPr/>
        <a:lstStyle/>
        <a:p>
          <a:endParaRPr lang="zh-TW" altLang="en-US"/>
        </a:p>
      </dgm:t>
    </dgm:pt>
    <dgm:pt modelId="{1D6B6ADB-913B-4253-8BA1-50CFB2461CFD}" type="sibTrans" cxnId="{DCE9A8C5-73F9-493D-AC25-6C7A63A0FAF1}">
      <dgm:prSet/>
      <dgm:spPr/>
      <dgm:t>
        <a:bodyPr/>
        <a:lstStyle/>
        <a:p>
          <a:endParaRPr lang="zh-TW" altLang="en-US"/>
        </a:p>
      </dgm:t>
    </dgm:pt>
    <dgm:pt modelId="{206D2401-B2A0-403E-8D8B-8C46CC77E839}" type="pres">
      <dgm:prSet presAssocID="{4FD59942-061B-4FB9-902C-4BCB409168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04976D-C4DD-4C19-97D5-A51E4A01E50B}" type="pres">
      <dgm:prSet presAssocID="{3ADA9298-34D9-4B68-B56C-7AD8FDE1CB27}" presName="root" presStyleCnt="0"/>
      <dgm:spPr/>
    </dgm:pt>
    <dgm:pt modelId="{72FC4DF0-7536-458E-8E77-265301D375D3}" type="pres">
      <dgm:prSet presAssocID="{3ADA9298-34D9-4B68-B56C-7AD8FDE1CB27}" presName="rootComposite" presStyleCnt="0"/>
      <dgm:spPr/>
    </dgm:pt>
    <dgm:pt modelId="{BC1F7033-3752-4266-8543-9F1C37D274F3}" type="pres">
      <dgm:prSet presAssocID="{3ADA9298-34D9-4B68-B56C-7AD8FDE1CB27}" presName="rootText" presStyleLbl="node1" presStyleIdx="0" presStyleCnt="1" custLinFactNeighborX="-3551" custLinFactNeighborY="-4985"/>
      <dgm:spPr/>
    </dgm:pt>
    <dgm:pt modelId="{160A0C65-748C-4496-BDFD-9E59ED79678F}" type="pres">
      <dgm:prSet presAssocID="{3ADA9298-34D9-4B68-B56C-7AD8FDE1CB27}" presName="rootConnector" presStyleLbl="node1" presStyleIdx="0" presStyleCnt="1"/>
      <dgm:spPr/>
    </dgm:pt>
    <dgm:pt modelId="{E5022B9D-FA64-4C1B-A745-4BC0B3A05A28}" type="pres">
      <dgm:prSet presAssocID="{3ADA9298-34D9-4B68-B56C-7AD8FDE1CB27}" presName="childShape" presStyleCnt="0"/>
      <dgm:spPr/>
    </dgm:pt>
    <dgm:pt modelId="{FCD508ED-B5E6-4ABD-AFBB-A5F21960FB02}" type="pres">
      <dgm:prSet presAssocID="{8DE1A0A9-5B0A-413A-96D8-884C0FE4BADF}" presName="Name13" presStyleLbl="parChTrans1D2" presStyleIdx="0" presStyleCnt="3"/>
      <dgm:spPr/>
    </dgm:pt>
    <dgm:pt modelId="{9CE49E09-B1A9-4B5A-B954-36B510D91F8F}" type="pres">
      <dgm:prSet presAssocID="{15AF7612-C40E-4F45-8C4A-EC5826FAA686}" presName="childText" presStyleLbl="bgAcc1" presStyleIdx="0" presStyleCnt="3">
        <dgm:presLayoutVars>
          <dgm:bulletEnabled val="1"/>
        </dgm:presLayoutVars>
      </dgm:prSet>
      <dgm:spPr/>
    </dgm:pt>
    <dgm:pt modelId="{5163DAC5-0DBC-4872-B929-DDD22EDECAE1}" type="pres">
      <dgm:prSet presAssocID="{8E2ABEF0-514E-4DB2-80D2-E7AE3A10DA42}" presName="Name13" presStyleLbl="parChTrans1D2" presStyleIdx="1" presStyleCnt="3"/>
      <dgm:spPr/>
    </dgm:pt>
    <dgm:pt modelId="{A0DD6F26-CCD7-45B1-978E-F42BF85AEBEF}" type="pres">
      <dgm:prSet presAssocID="{120FF5DA-BC7A-4100-871F-AB625003094C}" presName="childText" presStyleLbl="bgAcc1" presStyleIdx="1" presStyleCnt="3">
        <dgm:presLayoutVars>
          <dgm:bulletEnabled val="1"/>
        </dgm:presLayoutVars>
      </dgm:prSet>
      <dgm:spPr/>
    </dgm:pt>
    <dgm:pt modelId="{DFCCBFDE-A115-463D-A3AF-2577E6C997A5}" type="pres">
      <dgm:prSet presAssocID="{8AD5038F-92FE-49BA-AA32-A938ACFD0701}" presName="Name13" presStyleLbl="parChTrans1D2" presStyleIdx="2" presStyleCnt="3"/>
      <dgm:spPr/>
    </dgm:pt>
    <dgm:pt modelId="{F47E0987-9DBD-4433-97EE-AE77506C37BD}" type="pres">
      <dgm:prSet presAssocID="{F9FE3440-8196-4580-BD72-BB43F9384103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3E79C204-6CF3-4598-840B-DF22C55D1850}" type="presOf" srcId="{15AF7612-C40E-4F45-8C4A-EC5826FAA686}" destId="{9CE49E09-B1A9-4B5A-B954-36B510D91F8F}" srcOrd="0" destOrd="0" presId="urn:microsoft.com/office/officeart/2005/8/layout/hierarchy3"/>
    <dgm:cxn modelId="{E6919105-59E0-4A3B-B001-4DCBFCB661A7}" type="presOf" srcId="{3ADA9298-34D9-4B68-B56C-7AD8FDE1CB27}" destId="{BC1F7033-3752-4266-8543-9F1C37D274F3}" srcOrd="0" destOrd="0" presId="urn:microsoft.com/office/officeart/2005/8/layout/hierarchy3"/>
    <dgm:cxn modelId="{B2DB8833-3230-4F42-B99D-3B6B214D3999}" type="presOf" srcId="{8E2ABEF0-514E-4DB2-80D2-E7AE3A10DA42}" destId="{5163DAC5-0DBC-4872-B929-DDD22EDECAE1}" srcOrd="0" destOrd="0" presId="urn:microsoft.com/office/officeart/2005/8/layout/hierarchy3"/>
    <dgm:cxn modelId="{D459653D-BA24-4391-93D3-EF6CF5142DF2}" type="presOf" srcId="{4FD59942-061B-4FB9-902C-4BCB40916855}" destId="{206D2401-B2A0-403E-8D8B-8C46CC77E839}" srcOrd="0" destOrd="0" presId="urn:microsoft.com/office/officeart/2005/8/layout/hierarchy3"/>
    <dgm:cxn modelId="{307DF195-F161-4D0F-8F7D-BE7796F21D9E}" srcId="{4FD59942-061B-4FB9-902C-4BCB40916855}" destId="{3ADA9298-34D9-4B68-B56C-7AD8FDE1CB27}" srcOrd="0" destOrd="0" parTransId="{4EDAD0E5-E2A1-489A-BACD-236CD8E10FA3}" sibTransId="{94894352-7D6E-41EB-A1F4-79F62E57694E}"/>
    <dgm:cxn modelId="{E601839F-695F-46C6-8CC6-591411B00F62}" type="presOf" srcId="{8DE1A0A9-5B0A-413A-96D8-884C0FE4BADF}" destId="{FCD508ED-B5E6-4ABD-AFBB-A5F21960FB02}" srcOrd="0" destOrd="0" presId="urn:microsoft.com/office/officeart/2005/8/layout/hierarchy3"/>
    <dgm:cxn modelId="{076CA5A9-38E2-485A-88E3-BB0832B689F2}" srcId="{3ADA9298-34D9-4B68-B56C-7AD8FDE1CB27}" destId="{15AF7612-C40E-4F45-8C4A-EC5826FAA686}" srcOrd="0" destOrd="0" parTransId="{8DE1A0A9-5B0A-413A-96D8-884C0FE4BADF}" sibTransId="{3253C264-F997-4D2D-9830-F37933B17DC3}"/>
    <dgm:cxn modelId="{1C4744B0-031F-4DE1-B489-72C38E9DB29B}" type="presOf" srcId="{F9FE3440-8196-4580-BD72-BB43F9384103}" destId="{F47E0987-9DBD-4433-97EE-AE77506C37BD}" srcOrd="0" destOrd="0" presId="urn:microsoft.com/office/officeart/2005/8/layout/hierarchy3"/>
    <dgm:cxn modelId="{78547EC4-EA66-459E-9C49-94EBAA7082A3}" srcId="{3ADA9298-34D9-4B68-B56C-7AD8FDE1CB27}" destId="{120FF5DA-BC7A-4100-871F-AB625003094C}" srcOrd="1" destOrd="0" parTransId="{8E2ABEF0-514E-4DB2-80D2-E7AE3A10DA42}" sibTransId="{5A57FC90-586F-4E79-BCAA-79A34FDE1B78}"/>
    <dgm:cxn modelId="{DCE9A8C5-73F9-493D-AC25-6C7A63A0FAF1}" srcId="{3ADA9298-34D9-4B68-B56C-7AD8FDE1CB27}" destId="{F9FE3440-8196-4580-BD72-BB43F9384103}" srcOrd="2" destOrd="0" parTransId="{8AD5038F-92FE-49BA-AA32-A938ACFD0701}" sibTransId="{1D6B6ADB-913B-4253-8BA1-50CFB2461CFD}"/>
    <dgm:cxn modelId="{FA29B2CF-62B4-483F-B8A8-4FE144841016}" type="presOf" srcId="{120FF5DA-BC7A-4100-871F-AB625003094C}" destId="{A0DD6F26-CCD7-45B1-978E-F42BF85AEBEF}" srcOrd="0" destOrd="0" presId="urn:microsoft.com/office/officeart/2005/8/layout/hierarchy3"/>
    <dgm:cxn modelId="{2CE032E6-4ABC-46C0-8E98-88D4ACBB9FF8}" type="presOf" srcId="{3ADA9298-34D9-4B68-B56C-7AD8FDE1CB27}" destId="{160A0C65-748C-4496-BDFD-9E59ED79678F}" srcOrd="1" destOrd="0" presId="urn:microsoft.com/office/officeart/2005/8/layout/hierarchy3"/>
    <dgm:cxn modelId="{F04EC2E8-0D71-44CE-BC83-1CF49DDAE86E}" type="presOf" srcId="{8AD5038F-92FE-49BA-AA32-A938ACFD0701}" destId="{DFCCBFDE-A115-463D-A3AF-2577E6C997A5}" srcOrd="0" destOrd="0" presId="urn:microsoft.com/office/officeart/2005/8/layout/hierarchy3"/>
    <dgm:cxn modelId="{1F1858CB-8657-4C24-A9C0-D24F7D109674}" type="presParOf" srcId="{206D2401-B2A0-403E-8D8B-8C46CC77E839}" destId="{1C04976D-C4DD-4C19-97D5-A51E4A01E50B}" srcOrd="0" destOrd="0" presId="urn:microsoft.com/office/officeart/2005/8/layout/hierarchy3"/>
    <dgm:cxn modelId="{83F5F9D6-4B21-48DC-9EDA-3F4B22A8360B}" type="presParOf" srcId="{1C04976D-C4DD-4C19-97D5-A51E4A01E50B}" destId="{72FC4DF0-7536-458E-8E77-265301D375D3}" srcOrd="0" destOrd="0" presId="urn:microsoft.com/office/officeart/2005/8/layout/hierarchy3"/>
    <dgm:cxn modelId="{DFE07D3B-A4CC-4281-B1BB-048E5981348A}" type="presParOf" srcId="{72FC4DF0-7536-458E-8E77-265301D375D3}" destId="{BC1F7033-3752-4266-8543-9F1C37D274F3}" srcOrd="0" destOrd="0" presId="urn:microsoft.com/office/officeart/2005/8/layout/hierarchy3"/>
    <dgm:cxn modelId="{E06CC965-097A-4972-AE10-C682F26F1CA4}" type="presParOf" srcId="{72FC4DF0-7536-458E-8E77-265301D375D3}" destId="{160A0C65-748C-4496-BDFD-9E59ED79678F}" srcOrd="1" destOrd="0" presId="urn:microsoft.com/office/officeart/2005/8/layout/hierarchy3"/>
    <dgm:cxn modelId="{0E7349B6-F0A3-4E63-835D-89D7B8503E5E}" type="presParOf" srcId="{1C04976D-C4DD-4C19-97D5-A51E4A01E50B}" destId="{E5022B9D-FA64-4C1B-A745-4BC0B3A05A28}" srcOrd="1" destOrd="0" presId="urn:microsoft.com/office/officeart/2005/8/layout/hierarchy3"/>
    <dgm:cxn modelId="{315EA6A2-4A23-4BC2-B790-C2A7866F6A14}" type="presParOf" srcId="{E5022B9D-FA64-4C1B-A745-4BC0B3A05A28}" destId="{FCD508ED-B5E6-4ABD-AFBB-A5F21960FB02}" srcOrd="0" destOrd="0" presId="urn:microsoft.com/office/officeart/2005/8/layout/hierarchy3"/>
    <dgm:cxn modelId="{DA41B3FE-1D2F-4638-8740-0B4751C1CD07}" type="presParOf" srcId="{E5022B9D-FA64-4C1B-A745-4BC0B3A05A28}" destId="{9CE49E09-B1A9-4B5A-B954-36B510D91F8F}" srcOrd="1" destOrd="0" presId="urn:microsoft.com/office/officeart/2005/8/layout/hierarchy3"/>
    <dgm:cxn modelId="{61AF581F-798D-49C1-9376-CEBC814F7F04}" type="presParOf" srcId="{E5022B9D-FA64-4C1B-A745-4BC0B3A05A28}" destId="{5163DAC5-0DBC-4872-B929-DDD22EDECAE1}" srcOrd="2" destOrd="0" presId="urn:microsoft.com/office/officeart/2005/8/layout/hierarchy3"/>
    <dgm:cxn modelId="{C3EE2ED2-CCC5-441A-8506-DF51328DBFFF}" type="presParOf" srcId="{E5022B9D-FA64-4C1B-A745-4BC0B3A05A28}" destId="{A0DD6F26-CCD7-45B1-978E-F42BF85AEBEF}" srcOrd="3" destOrd="0" presId="urn:microsoft.com/office/officeart/2005/8/layout/hierarchy3"/>
    <dgm:cxn modelId="{E9623357-0E14-4FB2-A0CE-709539364E5D}" type="presParOf" srcId="{E5022B9D-FA64-4C1B-A745-4BC0B3A05A28}" destId="{DFCCBFDE-A115-463D-A3AF-2577E6C997A5}" srcOrd="4" destOrd="0" presId="urn:microsoft.com/office/officeart/2005/8/layout/hierarchy3"/>
    <dgm:cxn modelId="{F639A93A-8035-407A-9CBD-E1B73E234398}" type="presParOf" srcId="{E5022B9D-FA64-4C1B-A745-4BC0B3A05A28}" destId="{F47E0987-9DBD-4433-97EE-AE77506C37B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D59942-061B-4FB9-902C-4BCB40916855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DA9298-34D9-4B68-B56C-7AD8FDE1CB27}">
      <dgm:prSet phldrT="[文字]" custT="1"/>
      <dgm:spPr/>
      <dgm:t>
        <a:bodyPr/>
        <a:lstStyle/>
        <a:p>
          <a:r>
            <a:rPr lang="zh-TW" altLang="en-US" sz="20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為加工過程帶來的優化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DAD0E5-E2A1-489A-BACD-236CD8E10FA3}" type="parTrans" cxnId="{307DF195-F161-4D0F-8F7D-BE7796F21D9E}">
      <dgm:prSet/>
      <dgm:spPr/>
      <dgm:t>
        <a:bodyPr/>
        <a:lstStyle/>
        <a:p>
          <a:endParaRPr lang="zh-TW" altLang="en-US"/>
        </a:p>
      </dgm:t>
    </dgm:pt>
    <dgm:pt modelId="{94894352-7D6E-41EB-A1F4-79F62E57694E}" type="sibTrans" cxnId="{307DF195-F161-4D0F-8F7D-BE7796F21D9E}">
      <dgm:prSet/>
      <dgm:spPr/>
      <dgm:t>
        <a:bodyPr/>
        <a:lstStyle/>
        <a:p>
          <a:endParaRPr lang="zh-TW" altLang="en-US"/>
        </a:p>
      </dgm:t>
    </dgm:pt>
    <dgm:pt modelId="{15AF7612-C40E-4F45-8C4A-EC5826FAA686}">
      <dgm:prSet phldrT="[文字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zh-TW" altLang="en-US" sz="1500" dirty="0">
              <a:latin typeface="微軟正黑體" panose="020B0604030504040204" pitchFamily="34" charset="-120"/>
              <a:ea typeface="微軟正黑體" panose="020B0604030504040204" pitchFamily="34" charset="-120"/>
            </a:rPr>
            <a:t>加工流程自動化，縮短生產周期</a:t>
          </a:r>
        </a:p>
      </dgm:t>
    </dgm:pt>
    <dgm:pt modelId="{8DE1A0A9-5B0A-413A-96D8-884C0FE4BADF}" type="parTrans" cxnId="{076CA5A9-38E2-485A-88E3-BB0832B689F2}">
      <dgm:prSet/>
      <dgm:spPr/>
      <dgm:t>
        <a:bodyPr/>
        <a:lstStyle/>
        <a:p>
          <a:endParaRPr lang="zh-TW" altLang="en-US"/>
        </a:p>
      </dgm:t>
    </dgm:pt>
    <dgm:pt modelId="{3253C264-F997-4D2D-9830-F37933B17DC3}" type="sibTrans" cxnId="{076CA5A9-38E2-485A-88E3-BB0832B689F2}">
      <dgm:prSet/>
      <dgm:spPr/>
      <dgm:t>
        <a:bodyPr/>
        <a:lstStyle/>
        <a:p>
          <a:endParaRPr lang="zh-TW" altLang="en-US"/>
        </a:p>
      </dgm:t>
    </dgm:pt>
    <dgm:pt modelId="{120FF5DA-BC7A-4100-871F-AB625003094C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500" dirty="0">
              <a:latin typeface="微軟正黑體" panose="020B0604030504040204" pitchFamily="34" charset="-120"/>
              <a:ea typeface="微軟正黑體" panose="020B0604030504040204" pitchFamily="34" charset="-120"/>
            </a:rPr>
            <a:t>節省機床使用時間和耗材</a:t>
          </a:r>
        </a:p>
      </dgm:t>
    </dgm:pt>
    <dgm:pt modelId="{8E2ABEF0-514E-4DB2-80D2-E7AE3A10DA42}" type="parTrans" cxnId="{78547EC4-EA66-459E-9C49-94EBAA7082A3}">
      <dgm:prSet/>
      <dgm:spPr/>
      <dgm:t>
        <a:bodyPr/>
        <a:lstStyle/>
        <a:p>
          <a:endParaRPr lang="zh-TW" altLang="en-US"/>
        </a:p>
      </dgm:t>
    </dgm:pt>
    <dgm:pt modelId="{5A57FC90-586F-4E79-BCAA-79A34FDE1B78}" type="sibTrans" cxnId="{78547EC4-EA66-459E-9C49-94EBAA7082A3}">
      <dgm:prSet/>
      <dgm:spPr/>
      <dgm:t>
        <a:bodyPr/>
        <a:lstStyle/>
        <a:p>
          <a:endParaRPr lang="zh-TW" altLang="en-US"/>
        </a:p>
      </dgm:t>
    </dgm:pt>
    <dgm:pt modelId="{F9FE3440-8196-4580-BD72-BB43F9384103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500" dirty="0">
              <a:latin typeface="微軟正黑體" panose="020B0604030504040204" pitchFamily="34" charset="-120"/>
              <a:ea typeface="微軟正黑體" panose="020B0604030504040204" pitchFamily="34" charset="-120"/>
            </a:rPr>
            <a:t>以</a:t>
          </a:r>
          <a:r>
            <a:rPr lang="en-US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rPr>
            <a:t>80%</a:t>
          </a:r>
          <a:r>
            <a:rPr lang="zh-TW" altLang="en-US" sz="1500" dirty="0">
              <a:latin typeface="微軟正黑體" panose="020B0604030504040204" pitchFamily="34" charset="-120"/>
              <a:ea typeface="微軟正黑體" panose="020B0604030504040204" pitchFamily="34" charset="-120"/>
            </a:rPr>
            <a:t>的準確率來確保產品質量</a:t>
          </a:r>
        </a:p>
      </dgm:t>
    </dgm:pt>
    <dgm:pt modelId="{8AD5038F-92FE-49BA-AA32-A938ACFD0701}" type="parTrans" cxnId="{DCE9A8C5-73F9-493D-AC25-6C7A63A0FAF1}">
      <dgm:prSet/>
      <dgm:spPr/>
      <dgm:t>
        <a:bodyPr/>
        <a:lstStyle/>
        <a:p>
          <a:endParaRPr lang="zh-TW" altLang="en-US"/>
        </a:p>
      </dgm:t>
    </dgm:pt>
    <dgm:pt modelId="{1D6B6ADB-913B-4253-8BA1-50CFB2461CFD}" type="sibTrans" cxnId="{DCE9A8C5-73F9-493D-AC25-6C7A63A0FAF1}">
      <dgm:prSet/>
      <dgm:spPr/>
      <dgm:t>
        <a:bodyPr/>
        <a:lstStyle/>
        <a:p>
          <a:endParaRPr lang="zh-TW" altLang="en-US"/>
        </a:p>
      </dgm:t>
    </dgm:pt>
    <dgm:pt modelId="{2A180872-6178-48B6-9028-8EB7E530BC2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5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提高生產線的靈活性</a:t>
          </a:r>
        </a:p>
      </dgm:t>
    </dgm:pt>
    <dgm:pt modelId="{D6CE89F7-6C34-46B6-B36C-DBAFD5F527E5}" type="parTrans" cxnId="{BEEBFA7F-7E99-47B9-BEF1-1A01FC46F60A}">
      <dgm:prSet/>
      <dgm:spPr/>
      <dgm:t>
        <a:bodyPr/>
        <a:lstStyle/>
        <a:p>
          <a:endParaRPr lang="zh-TW" altLang="en-US"/>
        </a:p>
      </dgm:t>
    </dgm:pt>
    <dgm:pt modelId="{DF394030-EBFA-4FFC-B98C-A1D75FFFAC0D}" type="sibTrans" cxnId="{BEEBFA7F-7E99-47B9-BEF1-1A01FC46F60A}">
      <dgm:prSet/>
      <dgm:spPr/>
      <dgm:t>
        <a:bodyPr/>
        <a:lstStyle/>
        <a:p>
          <a:endParaRPr lang="zh-TW" altLang="en-US"/>
        </a:p>
      </dgm:t>
    </dgm:pt>
    <dgm:pt modelId="{206D2401-B2A0-403E-8D8B-8C46CC77E839}" type="pres">
      <dgm:prSet presAssocID="{4FD59942-061B-4FB9-902C-4BCB409168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04976D-C4DD-4C19-97D5-A51E4A01E50B}" type="pres">
      <dgm:prSet presAssocID="{3ADA9298-34D9-4B68-B56C-7AD8FDE1CB27}" presName="root" presStyleCnt="0"/>
      <dgm:spPr/>
    </dgm:pt>
    <dgm:pt modelId="{72FC4DF0-7536-458E-8E77-265301D375D3}" type="pres">
      <dgm:prSet presAssocID="{3ADA9298-34D9-4B68-B56C-7AD8FDE1CB27}" presName="rootComposite" presStyleCnt="0"/>
      <dgm:spPr/>
    </dgm:pt>
    <dgm:pt modelId="{BC1F7033-3752-4266-8543-9F1C37D274F3}" type="pres">
      <dgm:prSet presAssocID="{3ADA9298-34D9-4B68-B56C-7AD8FDE1CB27}" presName="rootText" presStyleLbl="node1" presStyleIdx="0" presStyleCnt="1" custLinFactNeighborX="-3551" custLinFactNeighborY="-4985"/>
      <dgm:spPr/>
    </dgm:pt>
    <dgm:pt modelId="{160A0C65-748C-4496-BDFD-9E59ED79678F}" type="pres">
      <dgm:prSet presAssocID="{3ADA9298-34D9-4B68-B56C-7AD8FDE1CB27}" presName="rootConnector" presStyleLbl="node1" presStyleIdx="0" presStyleCnt="1"/>
      <dgm:spPr/>
    </dgm:pt>
    <dgm:pt modelId="{E5022B9D-FA64-4C1B-A745-4BC0B3A05A28}" type="pres">
      <dgm:prSet presAssocID="{3ADA9298-34D9-4B68-B56C-7AD8FDE1CB27}" presName="childShape" presStyleCnt="0"/>
      <dgm:spPr/>
    </dgm:pt>
    <dgm:pt modelId="{FCD508ED-B5E6-4ABD-AFBB-A5F21960FB02}" type="pres">
      <dgm:prSet presAssocID="{8DE1A0A9-5B0A-413A-96D8-884C0FE4BADF}" presName="Name13" presStyleLbl="parChTrans1D2" presStyleIdx="0" presStyleCnt="4"/>
      <dgm:spPr/>
    </dgm:pt>
    <dgm:pt modelId="{9CE49E09-B1A9-4B5A-B954-36B510D91F8F}" type="pres">
      <dgm:prSet presAssocID="{15AF7612-C40E-4F45-8C4A-EC5826FAA686}" presName="childText" presStyleLbl="bgAcc1" presStyleIdx="0" presStyleCnt="4">
        <dgm:presLayoutVars>
          <dgm:bulletEnabled val="1"/>
        </dgm:presLayoutVars>
      </dgm:prSet>
      <dgm:spPr/>
    </dgm:pt>
    <dgm:pt modelId="{5163DAC5-0DBC-4872-B929-DDD22EDECAE1}" type="pres">
      <dgm:prSet presAssocID="{8E2ABEF0-514E-4DB2-80D2-E7AE3A10DA42}" presName="Name13" presStyleLbl="parChTrans1D2" presStyleIdx="1" presStyleCnt="4"/>
      <dgm:spPr/>
    </dgm:pt>
    <dgm:pt modelId="{A0DD6F26-CCD7-45B1-978E-F42BF85AEBEF}" type="pres">
      <dgm:prSet presAssocID="{120FF5DA-BC7A-4100-871F-AB625003094C}" presName="childText" presStyleLbl="bgAcc1" presStyleIdx="1" presStyleCnt="4">
        <dgm:presLayoutVars>
          <dgm:bulletEnabled val="1"/>
        </dgm:presLayoutVars>
      </dgm:prSet>
      <dgm:spPr/>
    </dgm:pt>
    <dgm:pt modelId="{DFCCBFDE-A115-463D-A3AF-2577E6C997A5}" type="pres">
      <dgm:prSet presAssocID="{8AD5038F-92FE-49BA-AA32-A938ACFD0701}" presName="Name13" presStyleLbl="parChTrans1D2" presStyleIdx="2" presStyleCnt="4"/>
      <dgm:spPr/>
    </dgm:pt>
    <dgm:pt modelId="{F47E0987-9DBD-4433-97EE-AE77506C37BD}" type="pres">
      <dgm:prSet presAssocID="{F9FE3440-8196-4580-BD72-BB43F9384103}" presName="childText" presStyleLbl="bgAcc1" presStyleIdx="2" presStyleCnt="4">
        <dgm:presLayoutVars>
          <dgm:bulletEnabled val="1"/>
        </dgm:presLayoutVars>
      </dgm:prSet>
      <dgm:spPr/>
    </dgm:pt>
    <dgm:pt modelId="{4203CC9D-57FC-4D0D-BEB6-09E3CE7A6296}" type="pres">
      <dgm:prSet presAssocID="{D6CE89F7-6C34-46B6-B36C-DBAFD5F527E5}" presName="Name13" presStyleLbl="parChTrans1D2" presStyleIdx="3" presStyleCnt="4"/>
      <dgm:spPr/>
    </dgm:pt>
    <dgm:pt modelId="{DF40BE62-44D7-4C27-A598-A114BD381861}" type="pres">
      <dgm:prSet presAssocID="{2A180872-6178-48B6-9028-8EB7E530BC25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3E79C204-6CF3-4598-840B-DF22C55D1850}" type="presOf" srcId="{15AF7612-C40E-4F45-8C4A-EC5826FAA686}" destId="{9CE49E09-B1A9-4B5A-B954-36B510D91F8F}" srcOrd="0" destOrd="0" presId="urn:microsoft.com/office/officeart/2005/8/layout/hierarchy3"/>
    <dgm:cxn modelId="{E6919105-59E0-4A3B-B001-4DCBFCB661A7}" type="presOf" srcId="{3ADA9298-34D9-4B68-B56C-7AD8FDE1CB27}" destId="{BC1F7033-3752-4266-8543-9F1C37D274F3}" srcOrd="0" destOrd="0" presId="urn:microsoft.com/office/officeart/2005/8/layout/hierarchy3"/>
    <dgm:cxn modelId="{D4A44F2F-A4F8-49FE-9434-5AAB57E8568C}" type="presOf" srcId="{2A180872-6178-48B6-9028-8EB7E530BC25}" destId="{DF40BE62-44D7-4C27-A598-A114BD381861}" srcOrd="0" destOrd="0" presId="urn:microsoft.com/office/officeart/2005/8/layout/hierarchy3"/>
    <dgm:cxn modelId="{B2DB8833-3230-4F42-B99D-3B6B214D3999}" type="presOf" srcId="{8E2ABEF0-514E-4DB2-80D2-E7AE3A10DA42}" destId="{5163DAC5-0DBC-4872-B929-DDD22EDECAE1}" srcOrd="0" destOrd="0" presId="urn:microsoft.com/office/officeart/2005/8/layout/hierarchy3"/>
    <dgm:cxn modelId="{D459653D-BA24-4391-93D3-EF6CF5142DF2}" type="presOf" srcId="{4FD59942-061B-4FB9-902C-4BCB40916855}" destId="{206D2401-B2A0-403E-8D8B-8C46CC77E839}" srcOrd="0" destOrd="0" presId="urn:microsoft.com/office/officeart/2005/8/layout/hierarchy3"/>
    <dgm:cxn modelId="{BEEBFA7F-7E99-47B9-BEF1-1A01FC46F60A}" srcId="{3ADA9298-34D9-4B68-B56C-7AD8FDE1CB27}" destId="{2A180872-6178-48B6-9028-8EB7E530BC25}" srcOrd="3" destOrd="0" parTransId="{D6CE89F7-6C34-46B6-B36C-DBAFD5F527E5}" sibTransId="{DF394030-EBFA-4FFC-B98C-A1D75FFFAC0D}"/>
    <dgm:cxn modelId="{0812238A-79BF-4CCA-A864-77BFF54B2608}" type="presOf" srcId="{D6CE89F7-6C34-46B6-B36C-DBAFD5F527E5}" destId="{4203CC9D-57FC-4D0D-BEB6-09E3CE7A6296}" srcOrd="0" destOrd="0" presId="urn:microsoft.com/office/officeart/2005/8/layout/hierarchy3"/>
    <dgm:cxn modelId="{307DF195-F161-4D0F-8F7D-BE7796F21D9E}" srcId="{4FD59942-061B-4FB9-902C-4BCB40916855}" destId="{3ADA9298-34D9-4B68-B56C-7AD8FDE1CB27}" srcOrd="0" destOrd="0" parTransId="{4EDAD0E5-E2A1-489A-BACD-236CD8E10FA3}" sibTransId="{94894352-7D6E-41EB-A1F4-79F62E57694E}"/>
    <dgm:cxn modelId="{E601839F-695F-46C6-8CC6-591411B00F62}" type="presOf" srcId="{8DE1A0A9-5B0A-413A-96D8-884C0FE4BADF}" destId="{FCD508ED-B5E6-4ABD-AFBB-A5F21960FB02}" srcOrd="0" destOrd="0" presId="urn:microsoft.com/office/officeart/2005/8/layout/hierarchy3"/>
    <dgm:cxn modelId="{076CA5A9-38E2-485A-88E3-BB0832B689F2}" srcId="{3ADA9298-34D9-4B68-B56C-7AD8FDE1CB27}" destId="{15AF7612-C40E-4F45-8C4A-EC5826FAA686}" srcOrd="0" destOrd="0" parTransId="{8DE1A0A9-5B0A-413A-96D8-884C0FE4BADF}" sibTransId="{3253C264-F997-4D2D-9830-F37933B17DC3}"/>
    <dgm:cxn modelId="{1C4744B0-031F-4DE1-B489-72C38E9DB29B}" type="presOf" srcId="{F9FE3440-8196-4580-BD72-BB43F9384103}" destId="{F47E0987-9DBD-4433-97EE-AE77506C37BD}" srcOrd="0" destOrd="0" presId="urn:microsoft.com/office/officeart/2005/8/layout/hierarchy3"/>
    <dgm:cxn modelId="{78547EC4-EA66-459E-9C49-94EBAA7082A3}" srcId="{3ADA9298-34D9-4B68-B56C-7AD8FDE1CB27}" destId="{120FF5DA-BC7A-4100-871F-AB625003094C}" srcOrd="1" destOrd="0" parTransId="{8E2ABEF0-514E-4DB2-80D2-E7AE3A10DA42}" sibTransId="{5A57FC90-586F-4E79-BCAA-79A34FDE1B78}"/>
    <dgm:cxn modelId="{DCE9A8C5-73F9-493D-AC25-6C7A63A0FAF1}" srcId="{3ADA9298-34D9-4B68-B56C-7AD8FDE1CB27}" destId="{F9FE3440-8196-4580-BD72-BB43F9384103}" srcOrd="2" destOrd="0" parTransId="{8AD5038F-92FE-49BA-AA32-A938ACFD0701}" sibTransId="{1D6B6ADB-913B-4253-8BA1-50CFB2461CFD}"/>
    <dgm:cxn modelId="{FA29B2CF-62B4-483F-B8A8-4FE144841016}" type="presOf" srcId="{120FF5DA-BC7A-4100-871F-AB625003094C}" destId="{A0DD6F26-CCD7-45B1-978E-F42BF85AEBEF}" srcOrd="0" destOrd="0" presId="urn:microsoft.com/office/officeart/2005/8/layout/hierarchy3"/>
    <dgm:cxn modelId="{2CE032E6-4ABC-46C0-8E98-88D4ACBB9FF8}" type="presOf" srcId="{3ADA9298-34D9-4B68-B56C-7AD8FDE1CB27}" destId="{160A0C65-748C-4496-BDFD-9E59ED79678F}" srcOrd="1" destOrd="0" presId="urn:microsoft.com/office/officeart/2005/8/layout/hierarchy3"/>
    <dgm:cxn modelId="{F04EC2E8-0D71-44CE-BC83-1CF49DDAE86E}" type="presOf" srcId="{8AD5038F-92FE-49BA-AA32-A938ACFD0701}" destId="{DFCCBFDE-A115-463D-A3AF-2577E6C997A5}" srcOrd="0" destOrd="0" presId="urn:microsoft.com/office/officeart/2005/8/layout/hierarchy3"/>
    <dgm:cxn modelId="{1F1858CB-8657-4C24-A9C0-D24F7D109674}" type="presParOf" srcId="{206D2401-B2A0-403E-8D8B-8C46CC77E839}" destId="{1C04976D-C4DD-4C19-97D5-A51E4A01E50B}" srcOrd="0" destOrd="0" presId="urn:microsoft.com/office/officeart/2005/8/layout/hierarchy3"/>
    <dgm:cxn modelId="{83F5F9D6-4B21-48DC-9EDA-3F4B22A8360B}" type="presParOf" srcId="{1C04976D-C4DD-4C19-97D5-A51E4A01E50B}" destId="{72FC4DF0-7536-458E-8E77-265301D375D3}" srcOrd="0" destOrd="0" presId="urn:microsoft.com/office/officeart/2005/8/layout/hierarchy3"/>
    <dgm:cxn modelId="{DFE07D3B-A4CC-4281-B1BB-048E5981348A}" type="presParOf" srcId="{72FC4DF0-7536-458E-8E77-265301D375D3}" destId="{BC1F7033-3752-4266-8543-9F1C37D274F3}" srcOrd="0" destOrd="0" presId="urn:microsoft.com/office/officeart/2005/8/layout/hierarchy3"/>
    <dgm:cxn modelId="{E06CC965-097A-4972-AE10-C682F26F1CA4}" type="presParOf" srcId="{72FC4DF0-7536-458E-8E77-265301D375D3}" destId="{160A0C65-748C-4496-BDFD-9E59ED79678F}" srcOrd="1" destOrd="0" presId="urn:microsoft.com/office/officeart/2005/8/layout/hierarchy3"/>
    <dgm:cxn modelId="{0E7349B6-F0A3-4E63-835D-89D7B8503E5E}" type="presParOf" srcId="{1C04976D-C4DD-4C19-97D5-A51E4A01E50B}" destId="{E5022B9D-FA64-4C1B-A745-4BC0B3A05A28}" srcOrd="1" destOrd="0" presId="urn:microsoft.com/office/officeart/2005/8/layout/hierarchy3"/>
    <dgm:cxn modelId="{315EA6A2-4A23-4BC2-B790-C2A7866F6A14}" type="presParOf" srcId="{E5022B9D-FA64-4C1B-A745-4BC0B3A05A28}" destId="{FCD508ED-B5E6-4ABD-AFBB-A5F21960FB02}" srcOrd="0" destOrd="0" presId="urn:microsoft.com/office/officeart/2005/8/layout/hierarchy3"/>
    <dgm:cxn modelId="{DA41B3FE-1D2F-4638-8740-0B4751C1CD07}" type="presParOf" srcId="{E5022B9D-FA64-4C1B-A745-4BC0B3A05A28}" destId="{9CE49E09-B1A9-4B5A-B954-36B510D91F8F}" srcOrd="1" destOrd="0" presId="urn:microsoft.com/office/officeart/2005/8/layout/hierarchy3"/>
    <dgm:cxn modelId="{61AF581F-798D-49C1-9376-CEBC814F7F04}" type="presParOf" srcId="{E5022B9D-FA64-4C1B-A745-4BC0B3A05A28}" destId="{5163DAC5-0DBC-4872-B929-DDD22EDECAE1}" srcOrd="2" destOrd="0" presId="urn:microsoft.com/office/officeart/2005/8/layout/hierarchy3"/>
    <dgm:cxn modelId="{C3EE2ED2-CCC5-441A-8506-DF51328DBFFF}" type="presParOf" srcId="{E5022B9D-FA64-4C1B-A745-4BC0B3A05A28}" destId="{A0DD6F26-CCD7-45B1-978E-F42BF85AEBEF}" srcOrd="3" destOrd="0" presId="urn:microsoft.com/office/officeart/2005/8/layout/hierarchy3"/>
    <dgm:cxn modelId="{E9623357-0E14-4FB2-A0CE-709539364E5D}" type="presParOf" srcId="{E5022B9D-FA64-4C1B-A745-4BC0B3A05A28}" destId="{DFCCBFDE-A115-463D-A3AF-2577E6C997A5}" srcOrd="4" destOrd="0" presId="urn:microsoft.com/office/officeart/2005/8/layout/hierarchy3"/>
    <dgm:cxn modelId="{F639A93A-8035-407A-9CBD-E1B73E234398}" type="presParOf" srcId="{E5022B9D-FA64-4C1B-A745-4BC0B3A05A28}" destId="{F47E0987-9DBD-4433-97EE-AE77506C37BD}" srcOrd="5" destOrd="0" presId="urn:microsoft.com/office/officeart/2005/8/layout/hierarchy3"/>
    <dgm:cxn modelId="{E5114B7F-8952-4DC5-8F24-9771085E2F1B}" type="presParOf" srcId="{E5022B9D-FA64-4C1B-A745-4BC0B3A05A28}" destId="{4203CC9D-57FC-4D0D-BEB6-09E3CE7A6296}" srcOrd="6" destOrd="0" presId="urn:microsoft.com/office/officeart/2005/8/layout/hierarchy3"/>
    <dgm:cxn modelId="{D3F93E6E-D093-4CCD-8B73-F311247D2511}" type="presParOf" srcId="{E5022B9D-FA64-4C1B-A745-4BC0B3A05A28}" destId="{DF40BE62-44D7-4C27-A598-A114BD381861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0E505-D162-44E7-B396-CB749A809EBD}">
      <dsp:nvSpPr>
        <dsp:cNvPr id="0" name=""/>
        <dsp:cNvSpPr/>
      </dsp:nvSpPr>
      <dsp:spPr>
        <a:xfrm>
          <a:off x="3895063" y="1614153"/>
          <a:ext cx="574682" cy="570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557"/>
              </a:lnTo>
              <a:lnTo>
                <a:pt x="574682" y="57055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70E8DD-F34A-4008-9808-9C987A5396AB}">
      <dsp:nvSpPr>
        <dsp:cNvPr id="0" name=""/>
        <dsp:cNvSpPr/>
      </dsp:nvSpPr>
      <dsp:spPr>
        <a:xfrm>
          <a:off x="3318691" y="658715"/>
          <a:ext cx="1217917" cy="298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203"/>
              </a:lnTo>
              <a:lnTo>
                <a:pt x="1217917" y="160203"/>
              </a:lnTo>
              <a:lnTo>
                <a:pt x="1217917" y="29821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69109-136E-4033-B6AE-15D0804B8BBD}">
      <dsp:nvSpPr>
        <dsp:cNvPr id="0" name=""/>
        <dsp:cNvSpPr/>
      </dsp:nvSpPr>
      <dsp:spPr>
        <a:xfrm>
          <a:off x="1398723" y="1614153"/>
          <a:ext cx="581976" cy="3383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3938"/>
              </a:lnTo>
              <a:lnTo>
                <a:pt x="581976" y="338393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1EF89-5603-43BB-9E9F-CF05434702B3}">
      <dsp:nvSpPr>
        <dsp:cNvPr id="0" name=""/>
        <dsp:cNvSpPr/>
      </dsp:nvSpPr>
      <dsp:spPr>
        <a:xfrm>
          <a:off x="1398723" y="1614153"/>
          <a:ext cx="581976" cy="2450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0688"/>
              </a:lnTo>
              <a:lnTo>
                <a:pt x="581976" y="24506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738FF2-3240-4F7C-9268-38492A18C892}">
      <dsp:nvSpPr>
        <dsp:cNvPr id="0" name=""/>
        <dsp:cNvSpPr/>
      </dsp:nvSpPr>
      <dsp:spPr>
        <a:xfrm>
          <a:off x="1398723" y="1614153"/>
          <a:ext cx="581976" cy="1517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7438"/>
              </a:lnTo>
              <a:lnTo>
                <a:pt x="581976" y="151743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1F50C-E445-4A65-BD13-262E4F029C04}">
      <dsp:nvSpPr>
        <dsp:cNvPr id="0" name=""/>
        <dsp:cNvSpPr/>
      </dsp:nvSpPr>
      <dsp:spPr>
        <a:xfrm>
          <a:off x="1398723" y="1614153"/>
          <a:ext cx="581976" cy="584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4188"/>
              </a:lnTo>
              <a:lnTo>
                <a:pt x="581976" y="5841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315AAC-79AD-4AA7-81E3-8B1656A0F83A}">
      <dsp:nvSpPr>
        <dsp:cNvPr id="0" name=""/>
        <dsp:cNvSpPr/>
      </dsp:nvSpPr>
      <dsp:spPr>
        <a:xfrm>
          <a:off x="1986949" y="658715"/>
          <a:ext cx="1331741" cy="298219"/>
        </a:xfrm>
        <a:custGeom>
          <a:avLst/>
          <a:gdLst/>
          <a:ahLst/>
          <a:cxnLst/>
          <a:rect l="0" t="0" r="0" b="0"/>
          <a:pathLst>
            <a:path>
              <a:moveTo>
                <a:pt x="1331741" y="0"/>
              </a:moveTo>
              <a:lnTo>
                <a:pt x="1331741" y="160203"/>
              </a:lnTo>
              <a:lnTo>
                <a:pt x="0" y="160203"/>
              </a:lnTo>
              <a:lnTo>
                <a:pt x="0" y="29821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4C72E-D4E9-46FD-B884-5233DE382F01}">
      <dsp:nvSpPr>
        <dsp:cNvPr id="0" name=""/>
        <dsp:cNvSpPr/>
      </dsp:nvSpPr>
      <dsp:spPr>
        <a:xfrm>
          <a:off x="2466627" y="1497"/>
          <a:ext cx="1704127" cy="657218"/>
        </a:xfrm>
        <a:prstGeom prst="snip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車銑複合之綠色加工優化及毛刺處理</a:t>
          </a:r>
        </a:p>
      </dsp:txBody>
      <dsp:txXfrm>
        <a:off x="2498710" y="33580"/>
        <a:ext cx="1617275" cy="625135"/>
      </dsp:txXfrm>
    </dsp:sp>
    <dsp:sp modelId="{6890EA31-A811-4E3D-9315-6119C1010545}">
      <dsp:nvSpPr>
        <dsp:cNvPr id="0" name=""/>
        <dsp:cNvSpPr/>
      </dsp:nvSpPr>
      <dsp:spPr>
        <a:xfrm>
          <a:off x="1251666" y="956935"/>
          <a:ext cx="1470565" cy="657218"/>
        </a:xfrm>
        <a:prstGeom prst="snip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綠色加工優化</a:t>
          </a:r>
        </a:p>
      </dsp:txBody>
      <dsp:txXfrm>
        <a:off x="1283749" y="989018"/>
        <a:ext cx="1383713" cy="625135"/>
      </dsp:txXfrm>
    </dsp:sp>
    <dsp:sp modelId="{D449815A-8580-4F4A-89B8-89C25D33DD62}">
      <dsp:nvSpPr>
        <dsp:cNvPr id="0" name=""/>
        <dsp:cNvSpPr/>
      </dsp:nvSpPr>
      <dsp:spPr>
        <a:xfrm>
          <a:off x="1980699" y="1869732"/>
          <a:ext cx="1314436" cy="657218"/>
        </a:xfrm>
        <a:prstGeom prst="snip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刀具壽命監控與預測</a:t>
          </a:r>
        </a:p>
      </dsp:txBody>
      <dsp:txXfrm>
        <a:off x="2012782" y="1901815"/>
        <a:ext cx="1227584" cy="625135"/>
      </dsp:txXfrm>
    </dsp:sp>
    <dsp:sp modelId="{CCE7D4B9-5363-4F88-A1D7-710294AD1975}">
      <dsp:nvSpPr>
        <dsp:cNvPr id="0" name=""/>
        <dsp:cNvSpPr/>
      </dsp:nvSpPr>
      <dsp:spPr>
        <a:xfrm>
          <a:off x="1980699" y="2802982"/>
          <a:ext cx="1314436" cy="657218"/>
        </a:xfrm>
        <a:prstGeom prst="snip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刀具切削條件優化</a:t>
          </a:r>
        </a:p>
      </dsp:txBody>
      <dsp:txXfrm>
        <a:off x="2012782" y="2835065"/>
        <a:ext cx="1227584" cy="625135"/>
      </dsp:txXfrm>
    </dsp:sp>
    <dsp:sp modelId="{F1A5C016-3545-4D0B-9112-EB087F669800}">
      <dsp:nvSpPr>
        <dsp:cNvPr id="0" name=""/>
        <dsp:cNvSpPr/>
      </dsp:nvSpPr>
      <dsp:spPr>
        <a:xfrm>
          <a:off x="1980699" y="3736233"/>
          <a:ext cx="1314436" cy="657218"/>
        </a:xfrm>
        <a:prstGeom prst="snip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綠色碳排放監控</a:t>
          </a:r>
        </a:p>
      </dsp:txBody>
      <dsp:txXfrm>
        <a:off x="2012782" y="3768316"/>
        <a:ext cx="1227584" cy="625135"/>
      </dsp:txXfrm>
    </dsp:sp>
    <dsp:sp modelId="{61DDFE8B-948F-4C54-99B0-E502F56ABD98}">
      <dsp:nvSpPr>
        <dsp:cNvPr id="0" name=""/>
        <dsp:cNvSpPr/>
      </dsp:nvSpPr>
      <dsp:spPr>
        <a:xfrm>
          <a:off x="1980699" y="4669483"/>
          <a:ext cx="1314436" cy="657218"/>
        </a:xfrm>
        <a:prstGeom prst="snip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最佳化參數驗證</a:t>
          </a:r>
        </a:p>
      </dsp:txBody>
      <dsp:txXfrm>
        <a:off x="2012782" y="4701566"/>
        <a:ext cx="1227584" cy="625135"/>
      </dsp:txXfrm>
    </dsp:sp>
    <dsp:sp modelId="{49A4E828-ED2C-4E30-B253-29965060B04A}">
      <dsp:nvSpPr>
        <dsp:cNvPr id="0" name=""/>
        <dsp:cNvSpPr/>
      </dsp:nvSpPr>
      <dsp:spPr>
        <a:xfrm>
          <a:off x="3734677" y="956935"/>
          <a:ext cx="1603862" cy="657218"/>
        </a:xfrm>
        <a:prstGeom prst="snip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毛刺處理</a:t>
          </a:r>
        </a:p>
      </dsp:txBody>
      <dsp:txXfrm>
        <a:off x="3766760" y="989018"/>
        <a:ext cx="1517010" cy="625135"/>
      </dsp:txXfrm>
    </dsp:sp>
    <dsp:sp modelId="{D1A0DA41-002D-4442-8173-C3B419F6EE51}">
      <dsp:nvSpPr>
        <dsp:cNvPr id="0" name=""/>
        <dsp:cNvSpPr/>
      </dsp:nvSpPr>
      <dsp:spPr>
        <a:xfrm>
          <a:off x="4469746" y="1856101"/>
          <a:ext cx="1314436" cy="657218"/>
        </a:xfrm>
        <a:prstGeom prst="snip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智慧影像檢測毛次現象</a:t>
          </a:r>
        </a:p>
      </dsp:txBody>
      <dsp:txXfrm>
        <a:off x="4501829" y="1888184"/>
        <a:ext cx="1227584" cy="625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F7033-3752-4266-8543-9F1C37D274F3}">
      <dsp:nvSpPr>
        <dsp:cNvPr id="0" name=""/>
        <dsp:cNvSpPr/>
      </dsp:nvSpPr>
      <dsp:spPr>
        <a:xfrm>
          <a:off x="78504" y="134"/>
          <a:ext cx="1575319" cy="7876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為加工過程帶來的優化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1574" y="23204"/>
        <a:ext cx="1529179" cy="741519"/>
      </dsp:txXfrm>
    </dsp:sp>
    <dsp:sp modelId="{FCD508ED-B5E6-4ABD-AFBB-A5F21960FB02}">
      <dsp:nvSpPr>
        <dsp:cNvPr id="0" name=""/>
        <dsp:cNvSpPr/>
      </dsp:nvSpPr>
      <dsp:spPr>
        <a:xfrm>
          <a:off x="236036" y="787794"/>
          <a:ext cx="221631" cy="590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0744"/>
              </a:lnTo>
              <a:lnTo>
                <a:pt x="221631" y="5907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49E09-B1A9-4B5A-B954-36B510D91F8F}">
      <dsp:nvSpPr>
        <dsp:cNvPr id="0" name=""/>
        <dsp:cNvSpPr/>
      </dsp:nvSpPr>
      <dsp:spPr>
        <a:xfrm>
          <a:off x="457667" y="984709"/>
          <a:ext cx="1260255" cy="7876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8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降低刀具使用成本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80737" y="1007779"/>
        <a:ext cx="1214115" cy="741519"/>
      </dsp:txXfrm>
    </dsp:sp>
    <dsp:sp modelId="{5163DAC5-0DBC-4872-B929-DDD22EDECAE1}">
      <dsp:nvSpPr>
        <dsp:cNvPr id="0" name=""/>
        <dsp:cNvSpPr/>
      </dsp:nvSpPr>
      <dsp:spPr>
        <a:xfrm>
          <a:off x="236036" y="787794"/>
          <a:ext cx="221631" cy="15753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5319"/>
              </a:lnTo>
              <a:lnTo>
                <a:pt x="221631" y="15753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D6F26-CCD7-45B1-978E-F42BF85AEBEF}">
      <dsp:nvSpPr>
        <dsp:cNvPr id="0" name=""/>
        <dsp:cNvSpPr/>
      </dsp:nvSpPr>
      <dsp:spPr>
        <a:xfrm>
          <a:off x="457667" y="1969283"/>
          <a:ext cx="1260255" cy="7876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監控刀具使用狀況</a:t>
          </a:r>
        </a:p>
      </dsp:txBody>
      <dsp:txXfrm>
        <a:off x="480737" y="1992353"/>
        <a:ext cx="1214115" cy="741519"/>
      </dsp:txXfrm>
    </dsp:sp>
    <dsp:sp modelId="{7F27BA68-BB1B-420E-BDBA-FCBAA0B0ADD1}">
      <dsp:nvSpPr>
        <dsp:cNvPr id="0" name=""/>
        <dsp:cNvSpPr/>
      </dsp:nvSpPr>
      <dsp:spPr>
        <a:xfrm>
          <a:off x="236036" y="787794"/>
          <a:ext cx="221631" cy="2559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9894"/>
              </a:lnTo>
              <a:lnTo>
                <a:pt x="221631" y="2559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E5DA7-1814-4315-821A-8F660B30A65C}">
      <dsp:nvSpPr>
        <dsp:cNvPr id="0" name=""/>
        <dsp:cNvSpPr/>
      </dsp:nvSpPr>
      <dsp:spPr>
        <a:xfrm>
          <a:off x="457667" y="2953858"/>
          <a:ext cx="1260255" cy="7876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新刀測試程序簡單</a:t>
          </a:r>
          <a:endParaRPr lang="en-US" altLang="zh-TW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80737" y="2976928"/>
        <a:ext cx="1214115" cy="741519"/>
      </dsp:txXfrm>
    </dsp:sp>
    <dsp:sp modelId="{DFCCBFDE-A115-463D-A3AF-2577E6C997A5}">
      <dsp:nvSpPr>
        <dsp:cNvPr id="0" name=""/>
        <dsp:cNvSpPr/>
      </dsp:nvSpPr>
      <dsp:spPr>
        <a:xfrm>
          <a:off x="236036" y="787794"/>
          <a:ext cx="221631" cy="3607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07490"/>
              </a:lnTo>
              <a:lnTo>
                <a:pt x="221631" y="36074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E0987-9DBD-4433-97EE-AE77506C37BD}">
      <dsp:nvSpPr>
        <dsp:cNvPr id="0" name=""/>
        <dsp:cNvSpPr/>
      </dsp:nvSpPr>
      <dsp:spPr>
        <a:xfrm>
          <a:off x="457667" y="3938433"/>
          <a:ext cx="1497423" cy="913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只需花少許時間即可立即得知壽命並進行監控</a:t>
          </a:r>
        </a:p>
      </dsp:txBody>
      <dsp:txXfrm>
        <a:off x="484428" y="3965194"/>
        <a:ext cx="1443901" cy="8601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F7033-3752-4266-8543-9F1C37D274F3}">
      <dsp:nvSpPr>
        <dsp:cNvPr id="0" name=""/>
        <dsp:cNvSpPr/>
      </dsp:nvSpPr>
      <dsp:spPr>
        <a:xfrm>
          <a:off x="2894504" y="848"/>
          <a:ext cx="2042345" cy="10211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為加工過程帶來的優化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24413" y="30757"/>
        <a:ext cx="1982527" cy="961354"/>
      </dsp:txXfrm>
    </dsp:sp>
    <dsp:sp modelId="{FCD508ED-B5E6-4ABD-AFBB-A5F21960FB02}">
      <dsp:nvSpPr>
        <dsp:cNvPr id="0" name=""/>
        <dsp:cNvSpPr/>
      </dsp:nvSpPr>
      <dsp:spPr>
        <a:xfrm>
          <a:off x="3098739" y="1022021"/>
          <a:ext cx="287337" cy="765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879"/>
              </a:lnTo>
              <a:lnTo>
                <a:pt x="287337" y="7658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49E09-B1A9-4B5A-B954-36B510D91F8F}">
      <dsp:nvSpPr>
        <dsp:cNvPr id="0" name=""/>
        <dsp:cNvSpPr/>
      </dsp:nvSpPr>
      <dsp:spPr>
        <a:xfrm>
          <a:off x="3386076" y="1277314"/>
          <a:ext cx="1633876" cy="1021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選定刀具來取得最佳化參數</a:t>
          </a:r>
        </a:p>
      </dsp:txBody>
      <dsp:txXfrm>
        <a:off x="3415985" y="1307223"/>
        <a:ext cx="1574058" cy="961354"/>
      </dsp:txXfrm>
    </dsp:sp>
    <dsp:sp modelId="{5163DAC5-0DBC-4872-B929-DDD22EDECAE1}">
      <dsp:nvSpPr>
        <dsp:cNvPr id="0" name=""/>
        <dsp:cNvSpPr/>
      </dsp:nvSpPr>
      <dsp:spPr>
        <a:xfrm>
          <a:off x="3098739" y="1022021"/>
          <a:ext cx="287337" cy="2042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2345"/>
              </a:lnTo>
              <a:lnTo>
                <a:pt x="287337" y="20423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D6F26-CCD7-45B1-978E-F42BF85AEBEF}">
      <dsp:nvSpPr>
        <dsp:cNvPr id="0" name=""/>
        <dsp:cNvSpPr/>
      </dsp:nvSpPr>
      <dsp:spPr>
        <a:xfrm>
          <a:off x="3386076" y="2553781"/>
          <a:ext cx="1633876" cy="1021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內含常用刀具種類多提高實用性</a:t>
          </a:r>
        </a:p>
      </dsp:txBody>
      <dsp:txXfrm>
        <a:off x="3415985" y="2583690"/>
        <a:ext cx="1574058" cy="961354"/>
      </dsp:txXfrm>
    </dsp:sp>
    <dsp:sp modelId="{7F27BA68-BB1B-420E-BDBA-FCBAA0B0ADD1}">
      <dsp:nvSpPr>
        <dsp:cNvPr id="0" name=""/>
        <dsp:cNvSpPr/>
      </dsp:nvSpPr>
      <dsp:spPr>
        <a:xfrm>
          <a:off x="3098739" y="1022021"/>
          <a:ext cx="287337" cy="3318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8812"/>
              </a:lnTo>
              <a:lnTo>
                <a:pt x="287337" y="33188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E5DA7-1814-4315-821A-8F660B30A65C}">
      <dsp:nvSpPr>
        <dsp:cNvPr id="0" name=""/>
        <dsp:cNvSpPr/>
      </dsp:nvSpPr>
      <dsp:spPr>
        <a:xfrm>
          <a:off x="3386076" y="3830247"/>
          <a:ext cx="1633876" cy="1021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無須逐一測試參數即可得出最佳化參數</a:t>
          </a:r>
          <a:endParaRPr lang="en-US" altLang="zh-TW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15985" y="3860156"/>
        <a:ext cx="1574058" cy="9613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F7033-3752-4266-8543-9F1C37D274F3}">
      <dsp:nvSpPr>
        <dsp:cNvPr id="0" name=""/>
        <dsp:cNvSpPr/>
      </dsp:nvSpPr>
      <dsp:spPr>
        <a:xfrm>
          <a:off x="817455" y="2172"/>
          <a:ext cx="1666479" cy="8332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為加工過程帶來的優化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41860" y="26577"/>
        <a:ext cx="1617669" cy="784429"/>
      </dsp:txXfrm>
    </dsp:sp>
    <dsp:sp modelId="{FCD508ED-B5E6-4ABD-AFBB-A5F21960FB02}">
      <dsp:nvSpPr>
        <dsp:cNvPr id="0" name=""/>
        <dsp:cNvSpPr/>
      </dsp:nvSpPr>
      <dsp:spPr>
        <a:xfrm>
          <a:off x="984103" y="835412"/>
          <a:ext cx="234456" cy="624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929"/>
              </a:lnTo>
              <a:lnTo>
                <a:pt x="234456" y="6249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49E09-B1A9-4B5A-B954-36B510D91F8F}">
      <dsp:nvSpPr>
        <dsp:cNvPr id="0" name=""/>
        <dsp:cNvSpPr/>
      </dsp:nvSpPr>
      <dsp:spPr>
        <a:xfrm>
          <a:off x="1218560" y="1043722"/>
          <a:ext cx="1333183" cy="8332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8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使空跑時間大幅減少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42965" y="1068127"/>
        <a:ext cx="1284373" cy="784429"/>
      </dsp:txXfrm>
    </dsp:sp>
    <dsp:sp modelId="{5163DAC5-0DBC-4872-B929-DDD22EDECAE1}">
      <dsp:nvSpPr>
        <dsp:cNvPr id="0" name=""/>
        <dsp:cNvSpPr/>
      </dsp:nvSpPr>
      <dsp:spPr>
        <a:xfrm>
          <a:off x="984103" y="835412"/>
          <a:ext cx="234456" cy="1666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6479"/>
              </a:lnTo>
              <a:lnTo>
                <a:pt x="234456" y="1666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D6F26-CCD7-45B1-978E-F42BF85AEBEF}">
      <dsp:nvSpPr>
        <dsp:cNvPr id="0" name=""/>
        <dsp:cNvSpPr/>
      </dsp:nvSpPr>
      <dsp:spPr>
        <a:xfrm>
          <a:off x="1218560" y="2085272"/>
          <a:ext cx="1333183" cy="8332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加強扭力值過低的進給提升加工效率</a:t>
          </a:r>
          <a:endParaRPr lang="zh-TW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42965" y="2109677"/>
        <a:ext cx="1284373" cy="784429"/>
      </dsp:txXfrm>
    </dsp:sp>
    <dsp:sp modelId="{7F27BA68-BB1B-420E-BDBA-FCBAA0B0ADD1}">
      <dsp:nvSpPr>
        <dsp:cNvPr id="0" name=""/>
        <dsp:cNvSpPr/>
      </dsp:nvSpPr>
      <dsp:spPr>
        <a:xfrm>
          <a:off x="984103" y="835412"/>
          <a:ext cx="234456" cy="2708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8029"/>
              </a:lnTo>
              <a:lnTo>
                <a:pt x="234456" y="27080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E5DA7-1814-4315-821A-8F660B30A65C}">
      <dsp:nvSpPr>
        <dsp:cNvPr id="0" name=""/>
        <dsp:cNvSpPr/>
      </dsp:nvSpPr>
      <dsp:spPr>
        <a:xfrm>
          <a:off x="1218560" y="3126821"/>
          <a:ext cx="1333183" cy="8332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400" kern="120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降低過高的扭力以優</a:t>
          </a: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化刀具壽命</a:t>
          </a:r>
          <a:endParaRPr lang="en-US" altLang="zh-TW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42965" y="3151226"/>
        <a:ext cx="1284373" cy="784429"/>
      </dsp:txXfrm>
    </dsp:sp>
    <dsp:sp modelId="{DFCCBFDE-A115-463D-A3AF-2577E6C997A5}">
      <dsp:nvSpPr>
        <dsp:cNvPr id="0" name=""/>
        <dsp:cNvSpPr/>
      </dsp:nvSpPr>
      <dsp:spPr>
        <a:xfrm>
          <a:off x="984103" y="835412"/>
          <a:ext cx="234456" cy="3749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9578"/>
              </a:lnTo>
              <a:lnTo>
                <a:pt x="234456" y="37495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E0987-9DBD-4433-97EE-AE77506C37BD}">
      <dsp:nvSpPr>
        <dsp:cNvPr id="0" name=""/>
        <dsp:cNvSpPr/>
      </dsp:nvSpPr>
      <dsp:spPr>
        <a:xfrm>
          <a:off x="1218560" y="4168371"/>
          <a:ext cx="1333183" cy="8332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優化降低了此道次</a:t>
          </a:r>
          <a:r>
            <a:rPr lang="en-US" altLang="zh-TW" sz="1400" kern="1200" dirty="0">
              <a:solidFill>
                <a:srgbClr val="FF0000"/>
              </a:solidFill>
              <a:effectLst/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16%</a:t>
          </a: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的加工時長</a:t>
          </a:r>
          <a:endParaRPr lang="zh-TW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42965" y="4192776"/>
        <a:ext cx="1284373" cy="7844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F7033-3752-4266-8543-9F1C37D274F3}">
      <dsp:nvSpPr>
        <dsp:cNvPr id="0" name=""/>
        <dsp:cNvSpPr/>
      </dsp:nvSpPr>
      <dsp:spPr>
        <a:xfrm>
          <a:off x="1510343" y="0"/>
          <a:ext cx="1860353" cy="930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為加工過程帶來的優化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37587" y="27244"/>
        <a:ext cx="1805865" cy="875688"/>
      </dsp:txXfrm>
    </dsp:sp>
    <dsp:sp modelId="{FCD508ED-B5E6-4ABD-AFBB-A5F21960FB02}">
      <dsp:nvSpPr>
        <dsp:cNvPr id="0" name=""/>
        <dsp:cNvSpPr/>
      </dsp:nvSpPr>
      <dsp:spPr>
        <a:xfrm>
          <a:off x="1696378" y="930176"/>
          <a:ext cx="252096" cy="700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0517"/>
              </a:lnTo>
              <a:lnTo>
                <a:pt x="252096" y="7005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49E09-B1A9-4B5A-B954-36B510D91F8F}">
      <dsp:nvSpPr>
        <dsp:cNvPr id="0" name=""/>
        <dsp:cNvSpPr/>
      </dsp:nvSpPr>
      <dsp:spPr>
        <a:xfrm>
          <a:off x="1948475" y="1165605"/>
          <a:ext cx="1488282" cy="93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碳排放監控</a:t>
          </a:r>
        </a:p>
      </dsp:txBody>
      <dsp:txXfrm>
        <a:off x="1975719" y="1192849"/>
        <a:ext cx="1433794" cy="875688"/>
      </dsp:txXfrm>
    </dsp:sp>
    <dsp:sp modelId="{5163DAC5-0DBC-4872-B929-DDD22EDECAE1}">
      <dsp:nvSpPr>
        <dsp:cNvPr id="0" name=""/>
        <dsp:cNvSpPr/>
      </dsp:nvSpPr>
      <dsp:spPr>
        <a:xfrm>
          <a:off x="1696378" y="930176"/>
          <a:ext cx="252096" cy="1863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3238"/>
              </a:lnTo>
              <a:lnTo>
                <a:pt x="252096" y="18632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D6F26-CCD7-45B1-978E-F42BF85AEBEF}">
      <dsp:nvSpPr>
        <dsp:cNvPr id="0" name=""/>
        <dsp:cNvSpPr/>
      </dsp:nvSpPr>
      <dsp:spPr>
        <a:xfrm>
          <a:off x="1948475" y="2328326"/>
          <a:ext cx="1488282" cy="93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6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可調閱歷次加工碳排量紀錄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75719" y="2355570"/>
        <a:ext cx="1433794" cy="875688"/>
      </dsp:txXfrm>
    </dsp:sp>
    <dsp:sp modelId="{DFCCBFDE-A115-463D-A3AF-2577E6C997A5}">
      <dsp:nvSpPr>
        <dsp:cNvPr id="0" name=""/>
        <dsp:cNvSpPr/>
      </dsp:nvSpPr>
      <dsp:spPr>
        <a:xfrm>
          <a:off x="1696378" y="930176"/>
          <a:ext cx="252096" cy="30259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5958"/>
              </a:lnTo>
              <a:lnTo>
                <a:pt x="252096" y="30259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E0987-9DBD-4433-97EE-AE77506C37BD}">
      <dsp:nvSpPr>
        <dsp:cNvPr id="0" name=""/>
        <dsp:cNvSpPr/>
      </dsp:nvSpPr>
      <dsp:spPr>
        <a:xfrm>
          <a:off x="1948475" y="3491047"/>
          <a:ext cx="1488282" cy="93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4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針對每道程序進行紀錄以利後續優化</a:t>
          </a:r>
          <a:endParaRPr lang="zh-TW" altLang="en-US" sz="1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75719" y="3518291"/>
        <a:ext cx="1433794" cy="8756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F7033-3752-4266-8543-9F1C37D274F3}">
      <dsp:nvSpPr>
        <dsp:cNvPr id="0" name=""/>
        <dsp:cNvSpPr/>
      </dsp:nvSpPr>
      <dsp:spPr>
        <a:xfrm>
          <a:off x="1195097" y="0"/>
          <a:ext cx="1679098" cy="839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為加工過程帶來的優化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19687" y="24590"/>
        <a:ext cx="1629918" cy="790369"/>
      </dsp:txXfrm>
    </dsp:sp>
    <dsp:sp modelId="{FCD508ED-B5E6-4ABD-AFBB-A5F21960FB02}">
      <dsp:nvSpPr>
        <dsp:cNvPr id="0" name=""/>
        <dsp:cNvSpPr/>
      </dsp:nvSpPr>
      <dsp:spPr>
        <a:xfrm>
          <a:off x="1363006" y="839549"/>
          <a:ext cx="227534" cy="631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1089"/>
              </a:lnTo>
              <a:lnTo>
                <a:pt x="227534" y="631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49E09-B1A9-4B5A-B954-36B510D91F8F}">
      <dsp:nvSpPr>
        <dsp:cNvPr id="0" name=""/>
        <dsp:cNvSpPr/>
      </dsp:nvSpPr>
      <dsp:spPr>
        <a:xfrm>
          <a:off x="1590541" y="1050864"/>
          <a:ext cx="1343278" cy="8395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5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加工流程自動化，縮短生產周期</a:t>
          </a:r>
        </a:p>
      </dsp:txBody>
      <dsp:txXfrm>
        <a:off x="1615131" y="1075454"/>
        <a:ext cx="1294098" cy="790369"/>
      </dsp:txXfrm>
    </dsp:sp>
    <dsp:sp modelId="{5163DAC5-0DBC-4872-B929-DDD22EDECAE1}">
      <dsp:nvSpPr>
        <dsp:cNvPr id="0" name=""/>
        <dsp:cNvSpPr/>
      </dsp:nvSpPr>
      <dsp:spPr>
        <a:xfrm>
          <a:off x="1363006" y="839549"/>
          <a:ext cx="227534" cy="1680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0525"/>
              </a:lnTo>
              <a:lnTo>
                <a:pt x="227534" y="1680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D6F26-CCD7-45B1-978E-F42BF85AEBEF}">
      <dsp:nvSpPr>
        <dsp:cNvPr id="0" name=""/>
        <dsp:cNvSpPr/>
      </dsp:nvSpPr>
      <dsp:spPr>
        <a:xfrm>
          <a:off x="1590541" y="2100300"/>
          <a:ext cx="1343278" cy="8395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5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節省機床使用時間和耗材</a:t>
          </a:r>
        </a:p>
      </dsp:txBody>
      <dsp:txXfrm>
        <a:off x="1615131" y="2124890"/>
        <a:ext cx="1294098" cy="790369"/>
      </dsp:txXfrm>
    </dsp:sp>
    <dsp:sp modelId="{DFCCBFDE-A115-463D-A3AF-2577E6C997A5}">
      <dsp:nvSpPr>
        <dsp:cNvPr id="0" name=""/>
        <dsp:cNvSpPr/>
      </dsp:nvSpPr>
      <dsp:spPr>
        <a:xfrm>
          <a:off x="1363006" y="839549"/>
          <a:ext cx="227534" cy="2729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9962"/>
              </a:lnTo>
              <a:lnTo>
                <a:pt x="227534" y="27299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E0987-9DBD-4433-97EE-AE77506C37BD}">
      <dsp:nvSpPr>
        <dsp:cNvPr id="0" name=""/>
        <dsp:cNvSpPr/>
      </dsp:nvSpPr>
      <dsp:spPr>
        <a:xfrm>
          <a:off x="1590541" y="3149736"/>
          <a:ext cx="1343278" cy="8395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5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以</a:t>
          </a:r>
          <a:r>
            <a:rPr lang="en-US" altLang="zh-TW" sz="15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80%</a:t>
          </a:r>
          <a:r>
            <a:rPr lang="zh-TW" altLang="en-US" sz="15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的準確率來確保產品質量</a:t>
          </a:r>
        </a:p>
      </dsp:txBody>
      <dsp:txXfrm>
        <a:off x="1615131" y="3174326"/>
        <a:ext cx="1294098" cy="790369"/>
      </dsp:txXfrm>
    </dsp:sp>
    <dsp:sp modelId="{4203CC9D-57FC-4D0D-BEB6-09E3CE7A6296}">
      <dsp:nvSpPr>
        <dsp:cNvPr id="0" name=""/>
        <dsp:cNvSpPr/>
      </dsp:nvSpPr>
      <dsp:spPr>
        <a:xfrm>
          <a:off x="1363006" y="839549"/>
          <a:ext cx="227534" cy="3779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9398"/>
              </a:lnTo>
              <a:lnTo>
                <a:pt x="227534" y="37793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40BE62-44D7-4C27-A598-A114BD381861}">
      <dsp:nvSpPr>
        <dsp:cNvPr id="0" name=""/>
        <dsp:cNvSpPr/>
      </dsp:nvSpPr>
      <dsp:spPr>
        <a:xfrm>
          <a:off x="1590541" y="4199173"/>
          <a:ext cx="1343278" cy="8395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15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提高生產線的靈活性</a:t>
          </a:r>
        </a:p>
      </dsp:txBody>
      <dsp:txXfrm>
        <a:off x="1615131" y="4223763"/>
        <a:ext cx="1294098" cy="790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C556E-F189-440F-9905-9C98797D7A87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00CB0-AEEB-4D43-9F05-F115366372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31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25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836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9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27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33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85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90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59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96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11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682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F9AFA-0F51-49FE-B8A4-935EEB7F1470}" type="datetimeFigureOut">
              <a:rPr lang="zh-TW" altLang="en-US" smtClean="0"/>
              <a:t>2024/7/2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3.png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2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33.png"/><Relationship Id="rId9" Type="http://schemas.microsoft.com/office/2007/relationships/diagramDrawing" Target="../diagrams/drawing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0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7.jpg"/><Relationship Id="rId3" Type="http://schemas.microsoft.com/office/2007/relationships/hdphoto" Target="../media/hdphoto1.wdp"/><Relationship Id="rId7" Type="http://schemas.openxmlformats.org/officeDocument/2006/relationships/diagramQuickStyle" Target="../diagrams/quickStyle2.xml"/><Relationship Id="rId12" Type="http://schemas.microsoft.com/office/2007/relationships/hdphoto" Target="../media/hdphoto2.wdp"/><Relationship Id="rId2" Type="http://schemas.openxmlformats.org/officeDocument/2006/relationships/image" Target="../media/image14.pn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6.png"/><Relationship Id="rId5" Type="http://schemas.openxmlformats.org/officeDocument/2006/relationships/diagramData" Target="../diagrams/data2.xml"/><Relationship Id="rId15" Type="http://schemas.microsoft.com/office/2007/relationships/hdphoto" Target="../media/hdphoto3.wdp"/><Relationship Id="rId10" Type="http://schemas.openxmlformats.org/officeDocument/2006/relationships/image" Target="../media/image15.jpg"/><Relationship Id="rId4" Type="http://schemas.openxmlformats.org/officeDocument/2006/relationships/image" Target="../media/image11.png"/><Relationship Id="rId9" Type="http://schemas.microsoft.com/office/2007/relationships/diagramDrawing" Target="../diagrams/drawing2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7491F8AD-9C56-4324-B5A9-AEEDA6C7F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800837"/>
            <a:ext cx="7772400" cy="853416"/>
          </a:xfrm>
        </p:spPr>
        <p:txBody>
          <a:bodyPr>
            <a:noAutofit/>
          </a:bodyPr>
          <a:lstStyle/>
          <a:p>
            <a:r>
              <a:rPr lang="zh-TW" altLang="zh-TW" sz="48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車銑複合之綠色加工優化及毛刺處理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CC837AA8-3647-49FA-A06C-BB3B28416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820" y="2893660"/>
            <a:ext cx="7604185" cy="2620175"/>
          </a:xfrm>
        </p:spPr>
        <p:txBody>
          <a:bodyPr>
            <a:noAutofit/>
          </a:bodyPr>
          <a:lstStyle/>
          <a:p>
            <a:pPr algn="l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pPr algn="l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隊伍名稱：</a:t>
            </a:r>
            <a:r>
              <a:rPr lang="zh-TW" altLang="zh-TW" sz="2000" b="1" kern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車銑複合之綠色加工優化及毛刺處理</a:t>
            </a:r>
            <a:endParaRPr lang="en-US" altLang="zh-TW" sz="2000" b="1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隊員姓名：孫則霖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廖子勛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蘇挺綸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劉慶禮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C3E9FD4-068A-4B62-9154-6B2340D90401}"/>
              </a:ext>
            </a:extLst>
          </p:cNvPr>
          <p:cNvCxnSpPr>
            <a:cxnSpLocks/>
          </p:cNvCxnSpPr>
          <p:nvPr/>
        </p:nvCxnSpPr>
        <p:spPr>
          <a:xfrm>
            <a:off x="1664535" y="2648313"/>
            <a:ext cx="6057900" cy="0"/>
          </a:xfrm>
          <a:prstGeom prst="line">
            <a:avLst/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1670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3990C0-C81A-4CB9-B4E8-7A282FC90AAC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52F52F-8055-4993-AFA3-6A1404FD47BB}"/>
              </a:ext>
            </a:extLst>
          </p:cNvPr>
          <p:cNvSpPr txBox="1"/>
          <p:nvPr/>
        </p:nvSpPr>
        <p:spPr>
          <a:xfrm>
            <a:off x="109538" y="1008952"/>
            <a:ext cx="45688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適應性切削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ectangle 38">
            <a:extLst>
              <a:ext uri="{FF2B5EF4-FFF2-40B4-BE49-F238E27FC236}">
                <a16:creationId xmlns:a16="http://schemas.microsoft.com/office/drawing/2014/main" id="{E52B0D11-3F50-496D-AFF7-F5425E128232}"/>
              </a:ext>
            </a:extLst>
          </p:cNvPr>
          <p:cNvSpPr/>
          <p:nvPr/>
        </p:nvSpPr>
        <p:spPr>
          <a:xfrm>
            <a:off x="7714601" y="2218903"/>
            <a:ext cx="1504258" cy="9848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x-none" b="1" dirty="0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end point</a:t>
            </a:r>
          </a:p>
          <a:p>
            <a:r>
              <a:rPr lang="zh-TW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預期加工時長降低</a:t>
            </a:r>
            <a:r>
              <a:rPr lang="en-US" altLang="zh-TW" sz="2000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16%</a:t>
            </a:r>
            <a:endParaRPr lang="en-US" altLang="x-none" sz="2000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4" name="TextBox 35">
            <a:extLst>
              <a:ext uri="{FF2B5EF4-FFF2-40B4-BE49-F238E27FC236}">
                <a16:creationId xmlns:a16="http://schemas.microsoft.com/office/drawing/2014/main" id="{E054E4F0-F2AC-4C01-8CBB-03BF05235CC7}"/>
              </a:ext>
            </a:extLst>
          </p:cNvPr>
          <p:cNvSpPr txBox="1"/>
          <p:nvPr/>
        </p:nvSpPr>
        <p:spPr>
          <a:xfrm>
            <a:off x="54769" y="2344371"/>
            <a:ext cx="2141538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TW" altLang="en-US" sz="2000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Gill Sans"/>
              </a:rPr>
              <a:t>抓取扭力數據</a:t>
            </a:r>
            <a:endParaRPr lang="en-US" altLang="zh-CN" sz="2000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Gill Sans"/>
            </a:endParaRPr>
          </a:p>
        </p:txBody>
      </p:sp>
      <p:sp>
        <p:nvSpPr>
          <p:cNvPr id="57" name="TextBox 35">
            <a:extLst>
              <a:ext uri="{FF2B5EF4-FFF2-40B4-BE49-F238E27FC236}">
                <a16:creationId xmlns:a16="http://schemas.microsoft.com/office/drawing/2014/main" id="{FBB27F6E-A0F7-4524-9DAC-623B17D082EB}"/>
              </a:ext>
            </a:extLst>
          </p:cNvPr>
          <p:cNvSpPr txBox="1"/>
          <p:nvPr/>
        </p:nvSpPr>
        <p:spPr>
          <a:xfrm>
            <a:off x="3834187" y="2331177"/>
            <a:ext cx="200025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just"/>
            <a:r>
              <a:rPr lang="zh-TW" altLang="en-US" sz="2000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Gill Sans"/>
              </a:rPr>
              <a:t>多組實驗取得扭力變化量</a:t>
            </a:r>
            <a:endParaRPr lang="en-US" altLang="zh-CN" sz="2000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Gill Sans"/>
            </a:endParaRPr>
          </a:p>
        </p:txBody>
      </p:sp>
      <p:sp>
        <p:nvSpPr>
          <p:cNvPr id="58" name="TextBox 35">
            <a:extLst>
              <a:ext uri="{FF2B5EF4-FFF2-40B4-BE49-F238E27FC236}">
                <a16:creationId xmlns:a16="http://schemas.microsoft.com/office/drawing/2014/main" id="{F5C26212-C4B1-4348-A351-C273598BEF9F}"/>
              </a:ext>
            </a:extLst>
          </p:cNvPr>
          <p:cNvSpPr txBox="1"/>
          <p:nvPr/>
        </p:nvSpPr>
        <p:spPr>
          <a:xfrm>
            <a:off x="2305826" y="2338537"/>
            <a:ext cx="2000250" cy="4001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l"/>
            <a:r>
              <a:rPr lang="zh-TW" altLang="en-US" sz="200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Gill Sans"/>
              </a:rPr>
              <a:t>扭力</a:t>
            </a:r>
            <a:r>
              <a:rPr lang="zh-TW" altLang="en-US" sz="2000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Gill Sans"/>
              </a:rPr>
              <a:t>分析</a:t>
            </a:r>
            <a:endParaRPr lang="en-US" altLang="zh-CN" sz="2000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Gill Sans"/>
            </a:endParaRPr>
          </a:p>
        </p:txBody>
      </p:sp>
      <p:sp>
        <p:nvSpPr>
          <p:cNvPr id="59" name="TextBox 35">
            <a:extLst>
              <a:ext uri="{FF2B5EF4-FFF2-40B4-BE49-F238E27FC236}">
                <a16:creationId xmlns:a16="http://schemas.microsoft.com/office/drawing/2014/main" id="{4953699F-75D0-4015-B5CD-BB9FADB2CCD3}"/>
              </a:ext>
            </a:extLst>
          </p:cNvPr>
          <p:cNvSpPr txBox="1"/>
          <p:nvPr/>
        </p:nvSpPr>
        <p:spPr>
          <a:xfrm>
            <a:off x="5868581" y="2346610"/>
            <a:ext cx="1787021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zh-TW" altLang="en-US" sz="2000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Gill Sans"/>
              </a:rPr>
              <a:t>程式自動導出優化後</a:t>
            </a:r>
            <a:r>
              <a:rPr lang="en-US" altLang="zh-TW" sz="2000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Gill Sans"/>
              </a:rPr>
              <a:t>G</a:t>
            </a:r>
            <a:r>
              <a:rPr lang="zh-TW" altLang="en-US" sz="2000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Gill Sans"/>
              </a:rPr>
              <a:t>碼</a:t>
            </a:r>
            <a:endParaRPr lang="en-US" altLang="zh-CN" sz="2000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Gill Sans"/>
            </a:endParaRPr>
          </a:p>
        </p:txBody>
      </p:sp>
      <p:sp>
        <p:nvSpPr>
          <p:cNvPr id="61" name="Oval 103">
            <a:extLst>
              <a:ext uri="{FF2B5EF4-FFF2-40B4-BE49-F238E27FC236}">
                <a16:creationId xmlns:a16="http://schemas.microsoft.com/office/drawing/2014/main" id="{95C4417F-38D9-4080-BAC4-E7CF156CB7FC}"/>
              </a:ext>
            </a:extLst>
          </p:cNvPr>
          <p:cNvSpPr/>
          <p:nvPr/>
        </p:nvSpPr>
        <p:spPr>
          <a:xfrm>
            <a:off x="657239" y="1651931"/>
            <a:ext cx="585788" cy="585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3" name="Oval 105">
            <a:extLst>
              <a:ext uri="{FF2B5EF4-FFF2-40B4-BE49-F238E27FC236}">
                <a16:creationId xmlns:a16="http://schemas.microsoft.com/office/drawing/2014/main" id="{9B4988A4-CEF9-4348-A249-7135A82DAC94}"/>
              </a:ext>
            </a:extLst>
          </p:cNvPr>
          <p:cNvSpPr/>
          <p:nvPr/>
        </p:nvSpPr>
        <p:spPr>
          <a:xfrm>
            <a:off x="2519734" y="1666164"/>
            <a:ext cx="585788" cy="58578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6" name="Oval 109">
            <a:extLst>
              <a:ext uri="{FF2B5EF4-FFF2-40B4-BE49-F238E27FC236}">
                <a16:creationId xmlns:a16="http://schemas.microsoft.com/office/drawing/2014/main" id="{4842C6FD-B18A-4DC7-B183-AF79821EE6F3}"/>
              </a:ext>
            </a:extLst>
          </p:cNvPr>
          <p:cNvSpPr/>
          <p:nvPr/>
        </p:nvSpPr>
        <p:spPr>
          <a:xfrm>
            <a:off x="6155810" y="1658281"/>
            <a:ext cx="585788" cy="58578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4</a:t>
            </a:r>
          </a:p>
        </p:txBody>
      </p:sp>
      <p:sp>
        <p:nvSpPr>
          <p:cNvPr id="68" name="Oval 109">
            <a:extLst>
              <a:ext uri="{FF2B5EF4-FFF2-40B4-BE49-F238E27FC236}">
                <a16:creationId xmlns:a16="http://schemas.microsoft.com/office/drawing/2014/main" id="{B59653EA-F609-42E8-A721-D1046FA090E5}"/>
              </a:ext>
            </a:extLst>
          </p:cNvPr>
          <p:cNvSpPr/>
          <p:nvPr/>
        </p:nvSpPr>
        <p:spPr>
          <a:xfrm>
            <a:off x="8095015" y="1666164"/>
            <a:ext cx="585788" cy="5857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5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4DBF2744-4C7F-47DF-AAFF-B732F76F113E}"/>
              </a:ext>
            </a:extLst>
          </p:cNvPr>
          <p:cNvGrpSpPr/>
          <p:nvPr/>
        </p:nvGrpSpPr>
        <p:grpSpPr>
          <a:xfrm>
            <a:off x="1668819" y="1768053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1" name="箭號: 向右 70">
              <a:extLst>
                <a:ext uri="{FF2B5EF4-FFF2-40B4-BE49-F238E27FC236}">
                  <a16:creationId xmlns:a16="http://schemas.microsoft.com/office/drawing/2014/main" id="{7AFD4583-C3CC-40D1-8C8F-F7FA6FF0F7F6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箭號: 向右 4">
              <a:extLst>
                <a:ext uri="{FF2B5EF4-FFF2-40B4-BE49-F238E27FC236}">
                  <a16:creationId xmlns:a16="http://schemas.microsoft.com/office/drawing/2014/main" id="{EA8D98CD-B883-4EB0-9777-E505092B9FCE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F6C78A03-990D-4875-9FDD-17FC41CA593C}"/>
              </a:ext>
            </a:extLst>
          </p:cNvPr>
          <p:cNvGrpSpPr/>
          <p:nvPr/>
        </p:nvGrpSpPr>
        <p:grpSpPr>
          <a:xfrm>
            <a:off x="3522036" y="1783120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4" name="箭號: 向右 73">
              <a:extLst>
                <a:ext uri="{FF2B5EF4-FFF2-40B4-BE49-F238E27FC236}">
                  <a16:creationId xmlns:a16="http://schemas.microsoft.com/office/drawing/2014/main" id="{4DC4C45F-9D23-48D8-8A77-FD046B6763E0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箭號: 向右 4">
              <a:extLst>
                <a:ext uri="{FF2B5EF4-FFF2-40B4-BE49-F238E27FC236}">
                  <a16:creationId xmlns:a16="http://schemas.microsoft.com/office/drawing/2014/main" id="{4E5F233D-A4E2-49D0-AA3B-87D88D8D5A70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01577237-F531-4E6A-9529-70A8B6987C67}"/>
              </a:ext>
            </a:extLst>
          </p:cNvPr>
          <p:cNvGrpSpPr/>
          <p:nvPr/>
        </p:nvGrpSpPr>
        <p:grpSpPr>
          <a:xfrm>
            <a:off x="5401327" y="1785212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7" name="箭號: 向右 76">
              <a:extLst>
                <a:ext uri="{FF2B5EF4-FFF2-40B4-BE49-F238E27FC236}">
                  <a16:creationId xmlns:a16="http://schemas.microsoft.com/office/drawing/2014/main" id="{FBA5C38A-2FAB-4963-8EBF-2EB14A3009D0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箭號: 向右 4">
              <a:extLst>
                <a:ext uri="{FF2B5EF4-FFF2-40B4-BE49-F238E27FC236}">
                  <a16:creationId xmlns:a16="http://schemas.microsoft.com/office/drawing/2014/main" id="{A5690D07-2755-4275-A736-D915FB53F5F2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20882EDD-A5D2-45F0-A4F4-57E2EF3453ED}"/>
              </a:ext>
            </a:extLst>
          </p:cNvPr>
          <p:cNvGrpSpPr/>
          <p:nvPr/>
        </p:nvGrpSpPr>
        <p:grpSpPr>
          <a:xfrm>
            <a:off x="7245054" y="1768053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0" name="箭號: 向右 79">
              <a:extLst>
                <a:ext uri="{FF2B5EF4-FFF2-40B4-BE49-F238E27FC236}">
                  <a16:creationId xmlns:a16="http://schemas.microsoft.com/office/drawing/2014/main" id="{A5CD1161-A5E6-4C80-9C0B-5544466090B5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箭號: 向右 4">
              <a:extLst>
                <a:ext uri="{FF2B5EF4-FFF2-40B4-BE49-F238E27FC236}">
                  <a16:creationId xmlns:a16="http://schemas.microsoft.com/office/drawing/2014/main" id="{C2332001-1B48-4361-A5F0-BD0FD5D7D111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sp>
        <p:nvSpPr>
          <p:cNvPr id="82" name="Oval 109">
            <a:extLst>
              <a:ext uri="{FF2B5EF4-FFF2-40B4-BE49-F238E27FC236}">
                <a16:creationId xmlns:a16="http://schemas.microsoft.com/office/drawing/2014/main" id="{59BBAAC5-3ACF-4C14-97AB-9D7554750334}"/>
              </a:ext>
            </a:extLst>
          </p:cNvPr>
          <p:cNvSpPr/>
          <p:nvPr/>
        </p:nvSpPr>
        <p:spPr>
          <a:xfrm>
            <a:off x="4320627" y="1715291"/>
            <a:ext cx="585788" cy="5857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3" name="投影片編號版面配置區 13">
            <a:extLst>
              <a:ext uri="{FF2B5EF4-FFF2-40B4-BE49-F238E27FC236}">
                <a16:creationId xmlns:a16="http://schemas.microsoft.com/office/drawing/2014/main" id="{32CB0486-35FE-4F4E-99EF-DF2DF660C206}"/>
              </a:ext>
            </a:extLst>
          </p:cNvPr>
          <p:cNvSpPr txBox="1">
            <a:spLocks/>
          </p:cNvSpPr>
          <p:nvPr/>
        </p:nvSpPr>
        <p:spPr>
          <a:xfrm>
            <a:off x="7356095" y="6952095"/>
            <a:ext cx="1544253" cy="2319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6407B1-072B-4AA8-9FEF-7C044C456647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84" name="圖片 83">
            <a:extLst>
              <a:ext uri="{FF2B5EF4-FFF2-40B4-BE49-F238E27FC236}">
                <a16:creationId xmlns:a16="http://schemas.microsoft.com/office/drawing/2014/main" id="{1275DF46-4FEB-4EBE-93F7-35C7008AC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41" y="3325027"/>
            <a:ext cx="4141454" cy="3106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20071930-F6F6-4C98-9CA9-0A42F41CF980}"/>
              </a:ext>
            </a:extLst>
          </p:cNvPr>
          <p:cNvCxnSpPr>
            <a:cxnSpLocks/>
          </p:cNvCxnSpPr>
          <p:nvPr/>
        </p:nvCxnSpPr>
        <p:spPr>
          <a:xfrm flipH="1" flipV="1">
            <a:off x="1719877" y="4007965"/>
            <a:ext cx="1811138" cy="1612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AB314832-4C14-4E49-B20A-EE84A482D147}"/>
              </a:ext>
            </a:extLst>
          </p:cNvPr>
          <p:cNvCxnSpPr>
            <a:cxnSpLocks/>
            <a:stCxn id="98" idx="1"/>
          </p:cNvCxnSpPr>
          <p:nvPr/>
        </p:nvCxnSpPr>
        <p:spPr>
          <a:xfrm flipH="1">
            <a:off x="4111810" y="3452336"/>
            <a:ext cx="2193998" cy="81435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D7D3B675-3BF9-4683-B7D0-CCAB870D343B}"/>
              </a:ext>
            </a:extLst>
          </p:cNvPr>
          <p:cNvCxnSpPr>
            <a:cxnSpLocks/>
          </p:cNvCxnSpPr>
          <p:nvPr/>
        </p:nvCxnSpPr>
        <p:spPr>
          <a:xfrm flipH="1">
            <a:off x="1472975" y="5338534"/>
            <a:ext cx="2991485" cy="30200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A8D0F245-3D26-424F-A46A-34C5FC3875A2}"/>
              </a:ext>
            </a:extLst>
          </p:cNvPr>
          <p:cNvCxnSpPr>
            <a:cxnSpLocks/>
          </p:cNvCxnSpPr>
          <p:nvPr/>
        </p:nvCxnSpPr>
        <p:spPr>
          <a:xfrm flipH="1">
            <a:off x="5350351" y="4238771"/>
            <a:ext cx="1363188" cy="40591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52D2C029-F50B-4AE4-BC62-C24EF44B9FC9}"/>
              </a:ext>
            </a:extLst>
          </p:cNvPr>
          <p:cNvCxnSpPr>
            <a:cxnSpLocks/>
          </p:cNvCxnSpPr>
          <p:nvPr/>
        </p:nvCxnSpPr>
        <p:spPr>
          <a:xfrm flipH="1">
            <a:off x="4842120" y="5218051"/>
            <a:ext cx="2063328" cy="69092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0" name="手繪多邊形: 圖案 89">
            <a:extLst>
              <a:ext uri="{FF2B5EF4-FFF2-40B4-BE49-F238E27FC236}">
                <a16:creationId xmlns:a16="http://schemas.microsoft.com/office/drawing/2014/main" id="{24871EF3-8FA7-4E9C-B711-048D607ABDFB}"/>
              </a:ext>
            </a:extLst>
          </p:cNvPr>
          <p:cNvSpPr/>
          <p:nvPr/>
        </p:nvSpPr>
        <p:spPr>
          <a:xfrm>
            <a:off x="3204832" y="4031540"/>
            <a:ext cx="816262" cy="1232473"/>
          </a:xfrm>
          <a:custGeom>
            <a:avLst/>
            <a:gdLst>
              <a:gd name="connsiteX0" fmla="*/ 1084270 w 1084270"/>
              <a:gd name="connsiteY0" fmla="*/ 127466 h 1850236"/>
              <a:gd name="connsiteX1" fmla="*/ 974203 w 1084270"/>
              <a:gd name="connsiteY1" fmla="*/ 42799 h 1850236"/>
              <a:gd name="connsiteX2" fmla="*/ 847203 w 1084270"/>
              <a:gd name="connsiteY2" fmla="*/ 466 h 1850236"/>
              <a:gd name="connsiteX3" fmla="*/ 635537 w 1084270"/>
              <a:gd name="connsiteY3" fmla="*/ 68199 h 1850236"/>
              <a:gd name="connsiteX4" fmla="*/ 381537 w 1084270"/>
              <a:gd name="connsiteY4" fmla="*/ 347599 h 1850236"/>
              <a:gd name="connsiteX5" fmla="*/ 220670 w 1084270"/>
              <a:gd name="connsiteY5" fmla="*/ 610066 h 1850236"/>
              <a:gd name="connsiteX6" fmla="*/ 76737 w 1084270"/>
              <a:gd name="connsiteY6" fmla="*/ 957199 h 1850236"/>
              <a:gd name="connsiteX7" fmla="*/ 9003 w 1084270"/>
              <a:gd name="connsiteY7" fmla="*/ 1236599 h 1850236"/>
              <a:gd name="connsiteX8" fmla="*/ 9003 w 1084270"/>
              <a:gd name="connsiteY8" fmla="*/ 1609132 h 1850236"/>
              <a:gd name="connsiteX9" fmla="*/ 85203 w 1084270"/>
              <a:gd name="connsiteY9" fmla="*/ 1769999 h 1850236"/>
              <a:gd name="connsiteX10" fmla="*/ 195270 w 1084270"/>
              <a:gd name="connsiteY10" fmla="*/ 1846199 h 1850236"/>
              <a:gd name="connsiteX11" fmla="*/ 305337 w 1084270"/>
              <a:gd name="connsiteY11" fmla="*/ 1837732 h 1850236"/>
              <a:gd name="connsiteX12" fmla="*/ 339203 w 1084270"/>
              <a:gd name="connsiteY12" fmla="*/ 1820799 h 1850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4270" h="1850236">
                <a:moveTo>
                  <a:pt x="1084270" y="127466"/>
                </a:moveTo>
                <a:cubicBezTo>
                  <a:pt x="1048992" y="95716"/>
                  <a:pt x="1013714" y="63966"/>
                  <a:pt x="974203" y="42799"/>
                </a:cubicBezTo>
                <a:cubicBezTo>
                  <a:pt x="934692" y="21632"/>
                  <a:pt x="903647" y="-3767"/>
                  <a:pt x="847203" y="466"/>
                </a:cubicBezTo>
                <a:cubicBezTo>
                  <a:pt x="790759" y="4699"/>
                  <a:pt x="713148" y="10343"/>
                  <a:pt x="635537" y="68199"/>
                </a:cubicBezTo>
                <a:cubicBezTo>
                  <a:pt x="557926" y="126054"/>
                  <a:pt x="450681" y="257288"/>
                  <a:pt x="381537" y="347599"/>
                </a:cubicBezTo>
                <a:cubicBezTo>
                  <a:pt x="312393" y="437910"/>
                  <a:pt x="271470" y="508466"/>
                  <a:pt x="220670" y="610066"/>
                </a:cubicBezTo>
                <a:cubicBezTo>
                  <a:pt x="169870" y="711666"/>
                  <a:pt x="112015" y="852777"/>
                  <a:pt x="76737" y="957199"/>
                </a:cubicBezTo>
                <a:cubicBezTo>
                  <a:pt x="41459" y="1061621"/>
                  <a:pt x="20292" y="1127943"/>
                  <a:pt x="9003" y="1236599"/>
                </a:cubicBezTo>
                <a:cubicBezTo>
                  <a:pt x="-2286" y="1345255"/>
                  <a:pt x="-3697" y="1520232"/>
                  <a:pt x="9003" y="1609132"/>
                </a:cubicBezTo>
                <a:cubicBezTo>
                  <a:pt x="21703" y="1698032"/>
                  <a:pt x="54159" y="1730488"/>
                  <a:pt x="85203" y="1769999"/>
                </a:cubicBezTo>
                <a:cubicBezTo>
                  <a:pt x="116247" y="1809510"/>
                  <a:pt x="158581" y="1834910"/>
                  <a:pt x="195270" y="1846199"/>
                </a:cubicBezTo>
                <a:cubicBezTo>
                  <a:pt x="231959" y="1857488"/>
                  <a:pt x="281348" y="1841965"/>
                  <a:pt x="305337" y="1837732"/>
                </a:cubicBezTo>
                <a:cubicBezTo>
                  <a:pt x="329326" y="1833499"/>
                  <a:pt x="318036" y="1822210"/>
                  <a:pt x="339203" y="182079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1" name="手繪多邊形: 圖案 90">
            <a:extLst>
              <a:ext uri="{FF2B5EF4-FFF2-40B4-BE49-F238E27FC236}">
                <a16:creationId xmlns:a16="http://schemas.microsoft.com/office/drawing/2014/main" id="{78228470-DC28-4591-B6A4-693021A4015D}"/>
              </a:ext>
            </a:extLst>
          </p:cNvPr>
          <p:cNvSpPr/>
          <p:nvPr/>
        </p:nvSpPr>
        <p:spPr>
          <a:xfrm>
            <a:off x="3743632" y="4253655"/>
            <a:ext cx="1639869" cy="1346105"/>
          </a:xfrm>
          <a:custGeom>
            <a:avLst/>
            <a:gdLst>
              <a:gd name="connsiteX0" fmla="*/ 1801947 w 2231190"/>
              <a:gd name="connsiteY0" fmla="*/ 1554342 h 1938805"/>
              <a:gd name="connsiteX1" fmla="*/ 2077306 w 2231190"/>
              <a:gd name="connsiteY1" fmla="*/ 1481605 h 1938805"/>
              <a:gd name="connsiteX2" fmla="*/ 2222778 w 2231190"/>
              <a:gd name="connsiteY2" fmla="*/ 1258201 h 1938805"/>
              <a:gd name="connsiteX3" fmla="*/ 2196801 w 2231190"/>
              <a:gd name="connsiteY3" fmla="*/ 972451 h 1938805"/>
              <a:gd name="connsiteX4" fmla="*/ 2056524 w 2231190"/>
              <a:gd name="connsiteY4" fmla="*/ 749046 h 1938805"/>
              <a:gd name="connsiteX5" fmla="*/ 1729210 w 2231190"/>
              <a:gd name="connsiteY5" fmla="*/ 489273 h 1938805"/>
              <a:gd name="connsiteX6" fmla="*/ 555038 w 2231190"/>
              <a:gd name="connsiteY6" fmla="*/ 6096 h 1938805"/>
              <a:gd name="connsiteX7" fmla="*/ 92642 w 2231190"/>
              <a:gd name="connsiteY7" fmla="*/ 229501 h 1938805"/>
              <a:gd name="connsiteX8" fmla="*/ 4319 w 2231190"/>
              <a:gd name="connsiteY8" fmla="*/ 411342 h 1938805"/>
              <a:gd name="connsiteX9" fmla="*/ 165378 w 2231190"/>
              <a:gd name="connsiteY9" fmla="*/ 546423 h 1938805"/>
              <a:gd name="connsiteX10" fmla="*/ 1209665 w 2231190"/>
              <a:gd name="connsiteY10" fmla="*/ 988037 h 1938805"/>
              <a:gd name="connsiteX11" fmla="*/ 1760383 w 2231190"/>
              <a:gd name="connsiteY11" fmla="*/ 1460823 h 1938805"/>
              <a:gd name="connsiteX12" fmla="*/ 1843510 w 2231190"/>
              <a:gd name="connsiteY12" fmla="*/ 1938805 h 19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1190" h="1938805">
                <a:moveTo>
                  <a:pt x="1801947" y="1554342"/>
                </a:moveTo>
                <a:cubicBezTo>
                  <a:pt x="1904557" y="1542652"/>
                  <a:pt x="2007168" y="1530962"/>
                  <a:pt x="2077306" y="1481605"/>
                </a:cubicBezTo>
                <a:cubicBezTo>
                  <a:pt x="2147445" y="1432248"/>
                  <a:pt x="2202862" y="1343060"/>
                  <a:pt x="2222778" y="1258201"/>
                </a:cubicBezTo>
                <a:cubicBezTo>
                  <a:pt x="2242694" y="1173342"/>
                  <a:pt x="2224510" y="1057310"/>
                  <a:pt x="2196801" y="972451"/>
                </a:cubicBezTo>
                <a:cubicBezTo>
                  <a:pt x="2169092" y="887592"/>
                  <a:pt x="2134456" y="829576"/>
                  <a:pt x="2056524" y="749046"/>
                </a:cubicBezTo>
                <a:cubicBezTo>
                  <a:pt x="1978592" y="668516"/>
                  <a:pt x="1979458" y="613098"/>
                  <a:pt x="1729210" y="489273"/>
                </a:cubicBezTo>
                <a:cubicBezTo>
                  <a:pt x="1478962" y="365448"/>
                  <a:pt x="827799" y="49391"/>
                  <a:pt x="555038" y="6096"/>
                </a:cubicBezTo>
                <a:cubicBezTo>
                  <a:pt x="282277" y="-37199"/>
                  <a:pt x="184428" y="161960"/>
                  <a:pt x="92642" y="229501"/>
                </a:cubicBezTo>
                <a:cubicBezTo>
                  <a:pt x="856" y="297042"/>
                  <a:pt x="-7804" y="358522"/>
                  <a:pt x="4319" y="411342"/>
                </a:cubicBezTo>
                <a:cubicBezTo>
                  <a:pt x="16442" y="464162"/>
                  <a:pt x="-35513" y="450307"/>
                  <a:pt x="165378" y="546423"/>
                </a:cubicBezTo>
                <a:cubicBezTo>
                  <a:pt x="366269" y="642539"/>
                  <a:pt x="943831" y="835637"/>
                  <a:pt x="1209665" y="988037"/>
                </a:cubicBezTo>
                <a:cubicBezTo>
                  <a:pt x="1475499" y="1140437"/>
                  <a:pt x="1654742" y="1302362"/>
                  <a:pt x="1760383" y="1460823"/>
                </a:cubicBezTo>
                <a:cubicBezTo>
                  <a:pt x="1866024" y="1619284"/>
                  <a:pt x="1826192" y="1901571"/>
                  <a:pt x="1843510" y="1938805"/>
                </a:cubicBezTo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11B8944E-AC5C-431C-B3A6-CA3DBD1A9384}"/>
              </a:ext>
            </a:extLst>
          </p:cNvPr>
          <p:cNvCxnSpPr>
            <a:cxnSpLocks/>
          </p:cNvCxnSpPr>
          <p:nvPr/>
        </p:nvCxnSpPr>
        <p:spPr>
          <a:xfrm>
            <a:off x="4102324" y="5037335"/>
            <a:ext cx="669717" cy="31764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F14D82F2-5C9C-415F-94A7-56765EA3AFC2}"/>
              </a:ext>
            </a:extLst>
          </p:cNvPr>
          <p:cNvCxnSpPr>
            <a:cxnSpLocks/>
          </p:cNvCxnSpPr>
          <p:nvPr/>
        </p:nvCxnSpPr>
        <p:spPr>
          <a:xfrm>
            <a:off x="4054827" y="5584305"/>
            <a:ext cx="689154" cy="33433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手繪多邊形: 圖案 93">
            <a:extLst>
              <a:ext uri="{FF2B5EF4-FFF2-40B4-BE49-F238E27FC236}">
                <a16:creationId xmlns:a16="http://schemas.microsoft.com/office/drawing/2014/main" id="{E41402E1-866B-4804-900C-BDD39FE5EA9F}"/>
              </a:ext>
            </a:extLst>
          </p:cNvPr>
          <p:cNvSpPr/>
          <p:nvPr/>
        </p:nvSpPr>
        <p:spPr>
          <a:xfrm>
            <a:off x="3997681" y="5069990"/>
            <a:ext cx="84727" cy="529770"/>
          </a:xfrm>
          <a:custGeom>
            <a:avLst/>
            <a:gdLst>
              <a:gd name="connsiteX0" fmla="*/ 114405 w 129991"/>
              <a:gd name="connsiteY0" fmla="*/ 0 h 767422"/>
              <a:gd name="connsiteX1" fmla="*/ 46864 w 129991"/>
              <a:gd name="connsiteY1" fmla="*/ 197427 h 767422"/>
              <a:gd name="connsiteX2" fmla="*/ 105 w 129991"/>
              <a:gd name="connsiteY2" fmla="*/ 519545 h 767422"/>
              <a:gd name="connsiteX3" fmla="*/ 36473 w 129991"/>
              <a:gd name="connsiteY3" fmla="*/ 690995 h 767422"/>
              <a:gd name="connsiteX4" fmla="*/ 109209 w 129991"/>
              <a:gd name="connsiteY4" fmla="*/ 763731 h 767422"/>
              <a:gd name="connsiteX5" fmla="*/ 129991 w 129991"/>
              <a:gd name="connsiteY5" fmla="*/ 763731 h 76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991" h="767422">
                <a:moveTo>
                  <a:pt x="114405" y="0"/>
                </a:moveTo>
                <a:cubicBezTo>
                  <a:pt x="90159" y="55418"/>
                  <a:pt x="65914" y="110836"/>
                  <a:pt x="46864" y="197427"/>
                </a:cubicBezTo>
                <a:cubicBezTo>
                  <a:pt x="27814" y="284018"/>
                  <a:pt x="1837" y="437284"/>
                  <a:pt x="105" y="519545"/>
                </a:cubicBezTo>
                <a:cubicBezTo>
                  <a:pt x="-1627" y="601806"/>
                  <a:pt x="18289" y="650297"/>
                  <a:pt x="36473" y="690995"/>
                </a:cubicBezTo>
                <a:cubicBezTo>
                  <a:pt x="54657" y="731693"/>
                  <a:pt x="93623" y="751608"/>
                  <a:pt x="109209" y="763731"/>
                </a:cubicBezTo>
                <a:cubicBezTo>
                  <a:pt x="124795" y="775854"/>
                  <a:pt x="94489" y="753340"/>
                  <a:pt x="129991" y="763731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手繪多邊形: 圖案 94">
            <a:extLst>
              <a:ext uri="{FF2B5EF4-FFF2-40B4-BE49-F238E27FC236}">
                <a16:creationId xmlns:a16="http://schemas.microsoft.com/office/drawing/2014/main" id="{03003526-C1D8-4157-B6A6-499E0ADC8866}"/>
              </a:ext>
            </a:extLst>
          </p:cNvPr>
          <p:cNvSpPr/>
          <p:nvPr/>
        </p:nvSpPr>
        <p:spPr>
          <a:xfrm>
            <a:off x="4743981" y="5362443"/>
            <a:ext cx="261494" cy="556192"/>
          </a:xfrm>
          <a:custGeom>
            <a:avLst/>
            <a:gdLst>
              <a:gd name="connsiteX0" fmla="*/ 0 w 303293"/>
              <a:gd name="connsiteY0" fmla="*/ 784492 h 784492"/>
              <a:gd name="connsiteX1" fmla="*/ 197427 w 303293"/>
              <a:gd name="connsiteY1" fmla="*/ 732537 h 784492"/>
              <a:gd name="connsiteX2" fmla="*/ 285750 w 303293"/>
              <a:gd name="connsiteY2" fmla="*/ 566283 h 784492"/>
              <a:gd name="connsiteX3" fmla="*/ 296141 w 303293"/>
              <a:gd name="connsiteY3" fmla="*/ 384442 h 784492"/>
              <a:gd name="connsiteX4" fmla="*/ 202623 w 303293"/>
              <a:gd name="connsiteY4" fmla="*/ 161037 h 784492"/>
              <a:gd name="connsiteX5" fmla="*/ 62345 w 303293"/>
              <a:gd name="connsiteY5" fmla="*/ 5174 h 78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293" h="784492">
                <a:moveTo>
                  <a:pt x="0" y="784492"/>
                </a:moveTo>
                <a:cubicBezTo>
                  <a:pt x="74901" y="776698"/>
                  <a:pt x="149802" y="768905"/>
                  <a:pt x="197427" y="732537"/>
                </a:cubicBezTo>
                <a:cubicBezTo>
                  <a:pt x="245052" y="696169"/>
                  <a:pt x="269298" y="624299"/>
                  <a:pt x="285750" y="566283"/>
                </a:cubicBezTo>
                <a:cubicBezTo>
                  <a:pt x="302202" y="508267"/>
                  <a:pt x="309996" y="451983"/>
                  <a:pt x="296141" y="384442"/>
                </a:cubicBezTo>
                <a:cubicBezTo>
                  <a:pt x="282286" y="316901"/>
                  <a:pt x="241589" y="224248"/>
                  <a:pt x="202623" y="161037"/>
                </a:cubicBezTo>
                <a:cubicBezTo>
                  <a:pt x="163657" y="97826"/>
                  <a:pt x="28575" y="-26865"/>
                  <a:pt x="62345" y="5174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手繪多邊形: 圖案 95">
            <a:extLst>
              <a:ext uri="{FF2B5EF4-FFF2-40B4-BE49-F238E27FC236}">
                <a16:creationId xmlns:a16="http://schemas.microsoft.com/office/drawing/2014/main" id="{9F3A9327-2F6C-4225-841A-2DADAF9B6EC6}"/>
              </a:ext>
            </a:extLst>
          </p:cNvPr>
          <p:cNvSpPr/>
          <p:nvPr/>
        </p:nvSpPr>
        <p:spPr>
          <a:xfrm>
            <a:off x="4291178" y="5345360"/>
            <a:ext cx="490008" cy="354694"/>
          </a:xfrm>
          <a:custGeom>
            <a:avLst/>
            <a:gdLst>
              <a:gd name="connsiteX0" fmla="*/ 73511 w 652835"/>
              <a:gd name="connsiteY0" fmla="*/ 22966 h 558322"/>
              <a:gd name="connsiteX1" fmla="*/ 208593 w 652835"/>
              <a:gd name="connsiteY1" fmla="*/ 7380 h 558322"/>
              <a:gd name="connsiteX2" fmla="*/ 478756 w 652835"/>
              <a:gd name="connsiteY2" fmla="*/ 126875 h 558322"/>
              <a:gd name="connsiteX3" fmla="*/ 613838 w 652835"/>
              <a:gd name="connsiteY3" fmla="*/ 293130 h 558322"/>
              <a:gd name="connsiteX4" fmla="*/ 650206 w 652835"/>
              <a:gd name="connsiteY4" fmla="*/ 464580 h 558322"/>
              <a:gd name="connsiteX5" fmla="*/ 556688 w 652835"/>
              <a:gd name="connsiteY5" fmla="*/ 552902 h 558322"/>
              <a:gd name="connsiteX6" fmla="*/ 333283 w 652835"/>
              <a:gd name="connsiteY6" fmla="*/ 537316 h 558322"/>
              <a:gd name="connsiteX7" fmla="*/ 187811 w 652835"/>
              <a:gd name="connsiteY7" fmla="*/ 443798 h 558322"/>
              <a:gd name="connsiteX8" fmla="*/ 83902 w 652835"/>
              <a:gd name="connsiteY8" fmla="*/ 350280 h 558322"/>
              <a:gd name="connsiteX9" fmla="*/ 5970 w 652835"/>
              <a:gd name="connsiteY9" fmla="*/ 163243 h 558322"/>
              <a:gd name="connsiteX10" fmla="*/ 5970 w 652835"/>
              <a:gd name="connsiteY10" fmla="*/ 80116 h 55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2835" h="558322">
                <a:moveTo>
                  <a:pt x="73511" y="22966"/>
                </a:moveTo>
                <a:cubicBezTo>
                  <a:pt x="107281" y="6514"/>
                  <a:pt x="141052" y="-9938"/>
                  <a:pt x="208593" y="7380"/>
                </a:cubicBezTo>
                <a:cubicBezTo>
                  <a:pt x="276134" y="24698"/>
                  <a:pt x="411215" y="79250"/>
                  <a:pt x="478756" y="126875"/>
                </a:cubicBezTo>
                <a:cubicBezTo>
                  <a:pt x="546297" y="174500"/>
                  <a:pt x="585263" y="236846"/>
                  <a:pt x="613838" y="293130"/>
                </a:cubicBezTo>
                <a:cubicBezTo>
                  <a:pt x="642413" y="349414"/>
                  <a:pt x="659731" y="421285"/>
                  <a:pt x="650206" y="464580"/>
                </a:cubicBezTo>
                <a:cubicBezTo>
                  <a:pt x="640681" y="507875"/>
                  <a:pt x="609509" y="540779"/>
                  <a:pt x="556688" y="552902"/>
                </a:cubicBezTo>
                <a:cubicBezTo>
                  <a:pt x="503868" y="565025"/>
                  <a:pt x="394762" y="555500"/>
                  <a:pt x="333283" y="537316"/>
                </a:cubicBezTo>
                <a:cubicBezTo>
                  <a:pt x="271804" y="519132"/>
                  <a:pt x="229375" y="474971"/>
                  <a:pt x="187811" y="443798"/>
                </a:cubicBezTo>
                <a:cubicBezTo>
                  <a:pt x="146248" y="412625"/>
                  <a:pt x="114209" y="397039"/>
                  <a:pt x="83902" y="350280"/>
                </a:cubicBezTo>
                <a:cubicBezTo>
                  <a:pt x="53595" y="303521"/>
                  <a:pt x="18959" y="208270"/>
                  <a:pt x="5970" y="163243"/>
                </a:cubicBezTo>
                <a:cubicBezTo>
                  <a:pt x="-7019" y="118216"/>
                  <a:pt x="5104" y="80116"/>
                  <a:pt x="5970" y="8011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手繪多邊形: 圖案 96">
            <a:extLst>
              <a:ext uri="{FF2B5EF4-FFF2-40B4-BE49-F238E27FC236}">
                <a16:creationId xmlns:a16="http://schemas.microsoft.com/office/drawing/2014/main" id="{112AB19D-3985-429F-ADBA-CDA53AAED3C3}"/>
              </a:ext>
            </a:extLst>
          </p:cNvPr>
          <p:cNvSpPr/>
          <p:nvPr/>
        </p:nvSpPr>
        <p:spPr>
          <a:xfrm>
            <a:off x="5350351" y="4642543"/>
            <a:ext cx="101951" cy="568327"/>
          </a:xfrm>
          <a:custGeom>
            <a:avLst/>
            <a:gdLst>
              <a:gd name="connsiteX0" fmla="*/ 15586 w 163452"/>
              <a:gd name="connsiteY0" fmla="*/ 732559 h 732559"/>
              <a:gd name="connsiteX1" fmla="*/ 140277 w 163452"/>
              <a:gd name="connsiteY1" fmla="*/ 561109 h 732559"/>
              <a:gd name="connsiteX2" fmla="*/ 161059 w 163452"/>
              <a:gd name="connsiteY2" fmla="*/ 353291 h 732559"/>
              <a:gd name="connsiteX3" fmla="*/ 109105 w 163452"/>
              <a:gd name="connsiteY3" fmla="*/ 192232 h 732559"/>
              <a:gd name="connsiteX4" fmla="*/ 0 w 163452"/>
              <a:gd name="connsiteY4" fmla="*/ 0 h 7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452" h="732559">
                <a:moveTo>
                  <a:pt x="15586" y="732559"/>
                </a:moveTo>
                <a:cubicBezTo>
                  <a:pt x="65809" y="678439"/>
                  <a:pt x="116032" y="624320"/>
                  <a:pt x="140277" y="561109"/>
                </a:cubicBezTo>
                <a:cubicBezTo>
                  <a:pt x="164522" y="497898"/>
                  <a:pt x="166254" y="414770"/>
                  <a:pt x="161059" y="353291"/>
                </a:cubicBezTo>
                <a:cubicBezTo>
                  <a:pt x="155864" y="291812"/>
                  <a:pt x="135948" y="251114"/>
                  <a:pt x="109105" y="192232"/>
                </a:cubicBezTo>
                <a:cubicBezTo>
                  <a:pt x="82262" y="133350"/>
                  <a:pt x="41131" y="66675"/>
                  <a:pt x="0" y="0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C4B6860-226A-4C88-B35C-927948C42E38}"/>
              </a:ext>
            </a:extLst>
          </p:cNvPr>
          <p:cNvSpPr txBox="1"/>
          <p:nvPr/>
        </p:nvSpPr>
        <p:spPr>
          <a:xfrm>
            <a:off x="6305808" y="3252281"/>
            <a:ext cx="288819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階段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內部挖槽銑削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B956EA98-38AE-462B-A869-7535D153B539}"/>
              </a:ext>
            </a:extLst>
          </p:cNvPr>
          <p:cNvSpPr txBox="1"/>
          <p:nvPr/>
        </p:nvSpPr>
        <p:spPr>
          <a:xfrm>
            <a:off x="6678520" y="4047961"/>
            <a:ext cx="277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階段</a:t>
            </a:r>
            <a:r>
              <a:rPr lang="en-US" altLang="zh-TW" sz="2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3(</a:t>
            </a:r>
            <a:r>
              <a:rPr lang="zh-TW" altLang="en-US" sz="2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圓弧外型銑削</a:t>
            </a:r>
            <a:r>
              <a:rPr lang="en-US" altLang="zh-TW" sz="2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F21E7FBC-B503-46B2-B091-289026DC10E7}"/>
              </a:ext>
            </a:extLst>
          </p:cNvPr>
          <p:cNvSpPr txBox="1"/>
          <p:nvPr/>
        </p:nvSpPr>
        <p:spPr>
          <a:xfrm>
            <a:off x="6905448" y="4989006"/>
            <a:ext cx="239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階段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雙平面銑削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704A9B55-35A6-4F0E-A572-E432542DC7A0}"/>
              </a:ext>
            </a:extLst>
          </p:cNvPr>
          <p:cNvSpPr txBox="1"/>
          <p:nvPr/>
        </p:nvSpPr>
        <p:spPr>
          <a:xfrm>
            <a:off x="95615" y="3597196"/>
            <a:ext cx="1999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階段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外徑車削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B2D61361-459C-4E66-9ED5-2C7E4829861A}"/>
              </a:ext>
            </a:extLst>
          </p:cNvPr>
          <p:cNvSpPr txBox="1"/>
          <p:nvPr/>
        </p:nvSpPr>
        <p:spPr>
          <a:xfrm>
            <a:off x="31007" y="5522707"/>
            <a:ext cx="146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階段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圓孔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6924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D35DCCD-E12D-472F-9D69-AC6717260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988" y="2741054"/>
            <a:ext cx="5480724" cy="3335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11</a:t>
            </a:fld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1CF50D0-0944-4831-ADB3-6303227BFCEE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9A9821D-FFD5-4B8B-98B9-6A1E05C20E40}"/>
              </a:ext>
            </a:extLst>
          </p:cNvPr>
          <p:cNvSpPr txBox="1"/>
          <p:nvPr/>
        </p:nvSpPr>
        <p:spPr>
          <a:xfrm>
            <a:off x="1723904" y="994052"/>
            <a:ext cx="9123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效率與品質全面提升</a:t>
            </a:r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!</a:t>
            </a:r>
            <a:r>
              <a:rPr lang="zh-TW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工時降低</a:t>
            </a:r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16%</a:t>
            </a:r>
            <a:r>
              <a:rPr lang="zh-TW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、表粗降低</a:t>
            </a:r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28%</a:t>
            </a: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0B218FEC-C751-408B-82CE-C41CB992B239}"/>
              </a:ext>
            </a:extLst>
          </p:cNvPr>
          <p:cNvSpPr txBox="1"/>
          <p:nvPr/>
        </p:nvSpPr>
        <p:spPr>
          <a:xfrm>
            <a:off x="109538" y="1012127"/>
            <a:ext cx="1808909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適應性切削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37919A8D-4E80-488D-88F6-2394DEA14AFD}"/>
                  </a:ext>
                </a:extLst>
              </p:cNvPr>
              <p:cNvSpPr txBox="1"/>
              <p:nvPr/>
            </p:nvSpPr>
            <p:spPr>
              <a:xfrm>
                <a:off x="3395988" y="1618684"/>
                <a:ext cx="511936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accent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優化前耗時</a:t>
                </a:r>
                <a:r>
                  <a:rPr lang="en-US" altLang="zh-TW" dirty="0">
                    <a:solidFill>
                      <a:schemeClr val="accent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16</a:t>
                </a:r>
                <a:r>
                  <a:rPr lang="zh-TW" altLang="en-US" dirty="0">
                    <a:solidFill>
                      <a:schemeClr val="accent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分</a:t>
                </a:r>
                <a:r>
                  <a:rPr lang="en-US" altLang="zh-TW" dirty="0">
                    <a:solidFill>
                      <a:schemeClr val="accent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30</a:t>
                </a:r>
                <a:r>
                  <a:rPr lang="zh-TW" altLang="en-US" dirty="0">
                    <a:solidFill>
                      <a:schemeClr val="accent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秒 表面粗糙度</a:t>
                </a:r>
                <a:r>
                  <a:rPr lang="en-US" altLang="zh-TW" dirty="0">
                    <a:solidFill>
                      <a:schemeClr val="accent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(Ra):0.81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zh-TW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altLang="zh-TW" dirty="0">
                  <a:solidFill>
                    <a:schemeClr val="accent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  <a:p>
                <a:endParaRPr lang="en-US" altLang="zh-TW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endPara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37919A8D-4E80-488D-88F6-2394DEA14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988" y="1618684"/>
                <a:ext cx="5119362" cy="923330"/>
              </a:xfrm>
              <a:prstGeom prst="rect">
                <a:avLst/>
              </a:prstGeom>
              <a:blipFill>
                <a:blip r:embed="rId3"/>
                <a:stretch>
                  <a:fillRect l="-952" t="-39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EA29E418-2D4B-4205-91E5-717925635C79}"/>
                  </a:ext>
                </a:extLst>
              </p:cNvPr>
              <p:cNvSpPr txBox="1"/>
              <p:nvPr/>
            </p:nvSpPr>
            <p:spPr>
              <a:xfrm>
                <a:off x="3395987" y="2007404"/>
                <a:ext cx="49307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優化後耗時</a:t>
                </a:r>
                <a:r>
                  <a:rPr lang="en-US" altLang="zh-TW" dirty="0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13</a:t>
                </a:r>
                <a:r>
                  <a:rPr lang="zh-TW" altLang="en-US" dirty="0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分</a:t>
                </a:r>
                <a:r>
                  <a:rPr lang="en-US" altLang="zh-TW" dirty="0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55</a:t>
                </a:r>
                <a:r>
                  <a:rPr lang="zh-TW" altLang="en-US" dirty="0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秒 表面粗糙度</a:t>
                </a:r>
                <a:r>
                  <a:rPr lang="en-US" altLang="zh-TW" dirty="0">
                    <a:solidFill>
                      <a:schemeClr val="accent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(Ra):058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altLang="zh-TW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altLang="zh-TW" dirty="0">
                  <a:solidFill>
                    <a:schemeClr val="accent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  <a:p>
                <a:endParaRPr lang="en-US" altLang="zh-TW" dirty="0">
                  <a:highlight>
                    <a:srgbClr val="FFFF0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  <a:p>
                <a:endParaRPr lang="en-US" altLang="zh-TW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EA29E418-2D4B-4205-91E5-717925635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987" y="2007404"/>
                <a:ext cx="4930741" cy="923330"/>
              </a:xfrm>
              <a:prstGeom prst="rect">
                <a:avLst/>
              </a:prstGeom>
              <a:blipFill>
                <a:blip r:embed="rId4"/>
                <a:stretch>
                  <a:fillRect l="-989" t="-32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圓形: 空心 9">
            <a:extLst>
              <a:ext uri="{FF2B5EF4-FFF2-40B4-BE49-F238E27FC236}">
                <a16:creationId xmlns:a16="http://schemas.microsoft.com/office/drawing/2014/main" id="{648ADFFA-183C-481D-BEA7-C1FE781BEA88}"/>
              </a:ext>
            </a:extLst>
          </p:cNvPr>
          <p:cNvSpPr/>
          <p:nvPr/>
        </p:nvSpPr>
        <p:spPr>
          <a:xfrm rot="5179458">
            <a:off x="4767533" y="3838048"/>
            <a:ext cx="925808" cy="894577"/>
          </a:xfrm>
          <a:prstGeom prst="donut">
            <a:avLst>
              <a:gd name="adj" fmla="val 472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1" name="圓形: 空心 10">
            <a:extLst>
              <a:ext uri="{FF2B5EF4-FFF2-40B4-BE49-F238E27FC236}">
                <a16:creationId xmlns:a16="http://schemas.microsoft.com/office/drawing/2014/main" id="{30721917-A281-4D03-81F8-0FE93E68BCC0}"/>
              </a:ext>
            </a:extLst>
          </p:cNvPr>
          <p:cNvSpPr/>
          <p:nvPr/>
        </p:nvSpPr>
        <p:spPr>
          <a:xfrm>
            <a:off x="7374639" y="3779395"/>
            <a:ext cx="952090" cy="981254"/>
          </a:xfrm>
          <a:prstGeom prst="donut">
            <a:avLst>
              <a:gd name="adj" fmla="val 472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5" name="圓形: 空心 14">
            <a:extLst>
              <a:ext uri="{FF2B5EF4-FFF2-40B4-BE49-F238E27FC236}">
                <a16:creationId xmlns:a16="http://schemas.microsoft.com/office/drawing/2014/main" id="{F11457BE-495C-4B30-9A70-CF2BB18B111C}"/>
              </a:ext>
            </a:extLst>
          </p:cNvPr>
          <p:cNvSpPr/>
          <p:nvPr/>
        </p:nvSpPr>
        <p:spPr>
          <a:xfrm rot="5179458">
            <a:off x="3963944" y="4787867"/>
            <a:ext cx="925808" cy="894577"/>
          </a:xfrm>
          <a:prstGeom prst="donut">
            <a:avLst>
              <a:gd name="adj" fmla="val 472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3B7E90C-A202-4E81-BE20-CE44FE5BBA54}"/>
              </a:ext>
            </a:extLst>
          </p:cNvPr>
          <p:cNvSpPr txBox="1"/>
          <p:nvPr/>
        </p:nvSpPr>
        <p:spPr>
          <a:xfrm>
            <a:off x="3878034" y="3300933"/>
            <a:ext cx="160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減少空跑時間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DCC0254-1BF7-4BCD-ADBA-263B0366962E}"/>
              </a:ext>
            </a:extLst>
          </p:cNvPr>
          <p:cNvSpPr txBox="1"/>
          <p:nvPr/>
        </p:nvSpPr>
        <p:spPr>
          <a:xfrm>
            <a:off x="5406293" y="3293431"/>
            <a:ext cx="262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加強扭力值過低的進給</a:t>
            </a:r>
            <a:endParaRPr lang="zh-TW" altLang="en-US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EC8E2006-9AD3-42D2-83C4-5A1256F70FE3}"/>
              </a:ext>
            </a:extLst>
          </p:cNvPr>
          <p:cNvCxnSpPr>
            <a:cxnSpLocks/>
          </p:cNvCxnSpPr>
          <p:nvPr/>
        </p:nvCxnSpPr>
        <p:spPr>
          <a:xfrm flipV="1">
            <a:off x="4426848" y="3743536"/>
            <a:ext cx="0" cy="10529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9E4D11CF-BD4B-4A2F-8602-F21EE04F8C59}"/>
              </a:ext>
            </a:extLst>
          </p:cNvPr>
          <p:cNvCxnSpPr>
            <a:cxnSpLocks/>
          </p:cNvCxnSpPr>
          <p:nvPr/>
        </p:nvCxnSpPr>
        <p:spPr>
          <a:xfrm flipV="1">
            <a:off x="5428980" y="3662763"/>
            <a:ext cx="277502" cy="2653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1AE4B87A-B30A-44CD-85B7-53EA9CDCDFA6}"/>
              </a:ext>
            </a:extLst>
          </p:cNvPr>
          <p:cNvCxnSpPr>
            <a:cxnSpLocks/>
            <a:stCxn id="11" idx="2"/>
          </p:cNvCxnSpPr>
          <p:nvPr/>
        </p:nvCxnSpPr>
        <p:spPr>
          <a:xfrm flipH="1" flipV="1">
            <a:off x="6719547" y="3730480"/>
            <a:ext cx="655092" cy="5395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資料庫圖表 25">
            <a:extLst>
              <a:ext uri="{FF2B5EF4-FFF2-40B4-BE49-F238E27FC236}">
                <a16:creationId xmlns:a16="http://schemas.microsoft.com/office/drawing/2014/main" id="{2C8441DF-9754-4334-992A-14E1DCAF7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550491"/>
              </p:ext>
            </p:extLst>
          </p:nvPr>
        </p:nvGraphicFramePr>
        <p:xfrm>
          <a:off x="129266" y="1618684"/>
          <a:ext cx="3437009" cy="5003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C446CC0B-F1E4-4F67-9490-5FAC06064378}"/>
              </a:ext>
            </a:extLst>
          </p:cNvPr>
          <p:cNvSpPr txBox="1"/>
          <p:nvPr/>
        </p:nvSpPr>
        <p:spPr>
          <a:xfrm>
            <a:off x="4976990" y="2851724"/>
            <a:ext cx="26265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改善前後扭力對比圖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4DBB927-F1E0-4AFA-B0DE-84E96DA96972}"/>
              </a:ext>
            </a:extLst>
          </p:cNvPr>
          <p:cNvSpPr txBox="1"/>
          <p:nvPr/>
        </p:nvSpPr>
        <p:spPr>
          <a:xfrm rot="16200000">
            <a:off x="3036958" y="4318934"/>
            <a:ext cx="1109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扭力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(Nm)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306D315-E13D-42C6-B47F-42F03DB7E498}"/>
              </a:ext>
            </a:extLst>
          </p:cNvPr>
          <p:cNvSpPr txBox="1"/>
          <p:nvPr/>
        </p:nvSpPr>
        <p:spPr>
          <a:xfrm>
            <a:off x="5428980" y="5702365"/>
            <a:ext cx="83827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優化前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665194C-B733-4807-A716-F0DA64CF7191}"/>
              </a:ext>
            </a:extLst>
          </p:cNvPr>
          <p:cNvSpPr txBox="1"/>
          <p:nvPr/>
        </p:nvSpPr>
        <p:spPr>
          <a:xfrm>
            <a:off x="6457950" y="5702364"/>
            <a:ext cx="83827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優化後</a:t>
            </a:r>
          </a:p>
        </p:txBody>
      </p:sp>
    </p:spTree>
    <p:extLst>
      <p:ext uri="{BB962C8B-B14F-4D97-AF65-F5344CB8AC3E}">
        <p14:creationId xmlns:p14="http://schemas.microsoft.com/office/powerpoint/2010/main" val="68823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927D3E8-3BDE-4D56-B189-72F70A0ED02C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9799923-5F6C-494C-A454-D99C954ADA11}"/>
              </a:ext>
            </a:extLst>
          </p:cNvPr>
          <p:cNvSpPr txBox="1"/>
          <p:nvPr/>
        </p:nvSpPr>
        <p:spPr>
          <a:xfrm>
            <a:off x="109538" y="1012127"/>
            <a:ext cx="427672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碳排放監控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BBC630-DE8F-46A6-8CF9-0A04638359FE}"/>
              </a:ext>
            </a:extLst>
          </p:cNvPr>
          <p:cNvSpPr txBox="1"/>
          <p:nvPr/>
        </p:nvSpPr>
        <p:spPr>
          <a:xfrm>
            <a:off x="1840707" y="998885"/>
            <a:ext cx="6674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工時降低</a:t>
            </a:r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16%!</a:t>
            </a:r>
            <a:r>
              <a:rPr lang="zh-TW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製程碳排放降低</a:t>
            </a:r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38%!</a:t>
            </a:r>
          </a:p>
        </p:txBody>
      </p:sp>
      <p:graphicFrame>
        <p:nvGraphicFramePr>
          <p:cNvPr id="11" name="資料庫圖表 10">
            <a:extLst>
              <a:ext uri="{FF2B5EF4-FFF2-40B4-BE49-F238E27FC236}">
                <a16:creationId xmlns:a16="http://schemas.microsoft.com/office/drawing/2014/main" id="{D0F0629F-6B18-476A-AF20-3E2C48BDB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9339733"/>
              </p:ext>
            </p:extLst>
          </p:nvPr>
        </p:nvGraphicFramePr>
        <p:xfrm>
          <a:off x="54769" y="1858132"/>
          <a:ext cx="5013162" cy="4424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6DAD9E1B-AB7F-4F83-88A9-2266D0045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4033" y="1469327"/>
            <a:ext cx="3715831" cy="2561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2438467-0911-43C6-AC81-ABD5BAEEAA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" r="4651"/>
          <a:stretch/>
        </p:blipFill>
        <p:spPr>
          <a:xfrm>
            <a:off x="3884033" y="4098962"/>
            <a:ext cx="3715831" cy="2567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390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048E945-0503-48C0-942C-0BC27DA1F5AE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4A172D9-7A99-4CE0-84E7-722B61A1BF59}"/>
              </a:ext>
            </a:extLst>
          </p:cNvPr>
          <p:cNvSpPr txBox="1"/>
          <p:nvPr/>
        </p:nvSpPr>
        <p:spPr>
          <a:xfrm>
            <a:off x="109538" y="1012127"/>
            <a:ext cx="14634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毛刺處理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6E1F957-9E9D-44FD-8FBF-BF15BDCDF560}"/>
              </a:ext>
            </a:extLst>
          </p:cNvPr>
          <p:cNvSpPr txBox="1"/>
          <p:nvPr/>
        </p:nvSpPr>
        <p:spPr>
          <a:xfrm>
            <a:off x="1391310" y="964428"/>
            <a:ext cx="5411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毛刺可偵測之最小尺寸為</a:t>
            </a:r>
            <a:r>
              <a:rPr lang="en-US" altLang="zh-TW" sz="28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3mm</a:t>
            </a:r>
            <a:endParaRPr lang="zh-TW" altLang="en-US" sz="2800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5FD359B-A80A-4777-BC7B-BF88421F4682}"/>
              </a:ext>
            </a:extLst>
          </p:cNvPr>
          <p:cNvSpPr txBox="1"/>
          <p:nvPr/>
        </p:nvSpPr>
        <p:spPr>
          <a:xfrm>
            <a:off x="87570" y="3607900"/>
            <a:ext cx="122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辨識前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14AC689-6CBD-4A36-BC1A-64B220C17407}"/>
              </a:ext>
            </a:extLst>
          </p:cNvPr>
          <p:cNvSpPr txBox="1"/>
          <p:nvPr/>
        </p:nvSpPr>
        <p:spPr>
          <a:xfrm>
            <a:off x="87570" y="5305704"/>
            <a:ext cx="1100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辨識後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B2076D-3B45-4A16-BC84-00839CC54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84" y="2889165"/>
            <a:ext cx="2486329" cy="1865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50DC6F4-306B-4704-8EEA-461B8887D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45721" y="2595569"/>
            <a:ext cx="1865168" cy="2486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E845475-AFDA-4395-90EA-0912D06FE1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4" t="3894" r="32018" b="71121"/>
          <a:stretch/>
        </p:blipFill>
        <p:spPr>
          <a:xfrm>
            <a:off x="1118134" y="4905443"/>
            <a:ext cx="2486329" cy="1880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1DAC084-9ECF-49D6-9213-0CCC079DD1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9" t="137" r="4590" b="66174"/>
          <a:stretch/>
        </p:blipFill>
        <p:spPr>
          <a:xfrm rot="16200000">
            <a:off x="4172035" y="4568548"/>
            <a:ext cx="1867678" cy="2541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14E4356-0F3A-405D-97C6-257A2A346D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9" t="34373" r="41470" b="28484"/>
          <a:stretch/>
        </p:blipFill>
        <p:spPr>
          <a:xfrm>
            <a:off x="6537997" y="3640277"/>
            <a:ext cx="2486330" cy="2264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圓形: 空心 12">
            <a:extLst>
              <a:ext uri="{FF2B5EF4-FFF2-40B4-BE49-F238E27FC236}">
                <a16:creationId xmlns:a16="http://schemas.microsoft.com/office/drawing/2014/main" id="{142478A1-24F3-491D-942C-1528484D9975}"/>
              </a:ext>
            </a:extLst>
          </p:cNvPr>
          <p:cNvSpPr/>
          <p:nvPr/>
        </p:nvSpPr>
        <p:spPr>
          <a:xfrm rot="5400000">
            <a:off x="7038391" y="3707707"/>
            <a:ext cx="1740974" cy="1992526"/>
          </a:xfrm>
          <a:prstGeom prst="donut">
            <a:avLst>
              <a:gd name="adj" fmla="val 43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EDD4186-CA36-44E8-A799-59535FB10DDB}"/>
              </a:ext>
            </a:extLst>
          </p:cNvPr>
          <p:cNvCxnSpPr>
            <a:cxnSpLocks/>
          </p:cNvCxnSpPr>
          <p:nvPr/>
        </p:nvCxnSpPr>
        <p:spPr>
          <a:xfrm flipH="1">
            <a:off x="7600834" y="5597218"/>
            <a:ext cx="180329" cy="5008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84AE7DA-B020-4F36-8AFC-AEC7759792BF}"/>
              </a:ext>
            </a:extLst>
          </p:cNvPr>
          <p:cNvSpPr txBox="1"/>
          <p:nvPr/>
        </p:nvSpPr>
        <p:spPr>
          <a:xfrm>
            <a:off x="6566039" y="6102102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鏡頭架設位置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38">
                <a:extLst>
                  <a:ext uri="{FF2B5EF4-FFF2-40B4-BE49-F238E27FC236}">
                    <a16:creationId xmlns:a16="http://schemas.microsoft.com/office/drawing/2014/main" id="{BE9030A5-1E5F-4489-9C62-4FD3C21EF12B}"/>
                  </a:ext>
                </a:extLst>
              </p:cNvPr>
              <p:cNvSpPr/>
              <p:nvPr/>
            </p:nvSpPr>
            <p:spPr>
              <a:xfrm>
                <a:off x="7587697" y="2113642"/>
                <a:ext cx="1608080" cy="13234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lvl="0"/>
                <a:r>
                  <a:rPr lang="zh-TW" altLang="en-US" sz="20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形態學強調特徵辨識成功率達</a:t>
                </a:r>
                <a:r>
                  <a:rPr lang="en-US" altLang="zh-TW" sz="2000" dirty="0">
                    <a:highlight>
                      <a:srgbClr val="FFFF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97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zh-TW" sz="20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3%</a:t>
                </a:r>
                <a:endParaRPr lang="zh-TW" altLang="en-US" sz="2000" dirty="0">
                  <a:solidFill>
                    <a:schemeClr val="tx1"/>
                  </a:solidFill>
                  <a:highlight>
                    <a:srgbClr val="FFFF0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7" name="Rectangle 38">
                <a:extLst>
                  <a:ext uri="{FF2B5EF4-FFF2-40B4-BE49-F238E27FC236}">
                    <a16:creationId xmlns:a16="http://schemas.microsoft.com/office/drawing/2014/main" id="{BE9030A5-1E5F-4489-9C62-4FD3C21EF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697" y="2113642"/>
                <a:ext cx="1608080" cy="1323439"/>
              </a:xfrm>
              <a:prstGeom prst="rect">
                <a:avLst/>
              </a:prstGeom>
              <a:blipFill>
                <a:blip r:embed="rId6"/>
                <a:stretch>
                  <a:fillRect l="-4183" t="-2765" b="-7373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35">
            <a:extLst>
              <a:ext uri="{FF2B5EF4-FFF2-40B4-BE49-F238E27FC236}">
                <a16:creationId xmlns:a16="http://schemas.microsoft.com/office/drawing/2014/main" id="{529F26DB-F553-4A06-A731-599B752340E1}"/>
              </a:ext>
            </a:extLst>
          </p:cNvPr>
          <p:cNvSpPr txBox="1"/>
          <p:nvPr/>
        </p:nvSpPr>
        <p:spPr>
          <a:xfrm>
            <a:off x="239505" y="2184029"/>
            <a:ext cx="2141538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進行切削加工</a:t>
            </a:r>
          </a:p>
        </p:txBody>
      </p:sp>
      <p:sp>
        <p:nvSpPr>
          <p:cNvPr id="19" name="TextBox 35">
            <a:extLst>
              <a:ext uri="{FF2B5EF4-FFF2-40B4-BE49-F238E27FC236}">
                <a16:creationId xmlns:a16="http://schemas.microsoft.com/office/drawing/2014/main" id="{7C3EE461-B9DD-4CE7-8AF8-982288375233}"/>
              </a:ext>
            </a:extLst>
          </p:cNvPr>
          <p:cNvSpPr txBox="1"/>
          <p:nvPr/>
        </p:nvSpPr>
        <p:spPr>
          <a:xfrm>
            <a:off x="3851521" y="2197739"/>
            <a:ext cx="2000250" cy="707886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圖像輸出並調製成灰度圖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4AE67286-93EA-4951-B869-D7DABE1EDA81}"/>
              </a:ext>
            </a:extLst>
          </p:cNvPr>
          <p:cNvSpPr txBox="1"/>
          <p:nvPr/>
        </p:nvSpPr>
        <p:spPr>
          <a:xfrm>
            <a:off x="1937884" y="2184029"/>
            <a:ext cx="2000250" cy="4001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/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切削完成時拍攝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Box 35">
            <a:extLst>
              <a:ext uri="{FF2B5EF4-FFF2-40B4-BE49-F238E27FC236}">
                <a16:creationId xmlns:a16="http://schemas.microsoft.com/office/drawing/2014/main" id="{AE84DF1B-61AC-401F-B41F-7A7ADA16966B}"/>
              </a:ext>
            </a:extLst>
          </p:cNvPr>
          <p:cNvSpPr txBox="1"/>
          <p:nvPr/>
        </p:nvSpPr>
        <p:spPr>
          <a:xfrm>
            <a:off x="5718032" y="2190008"/>
            <a:ext cx="1937594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再用高斯模糊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</a:p>
        </p:txBody>
      </p:sp>
      <p:sp>
        <p:nvSpPr>
          <p:cNvPr id="22" name="Oval 103">
            <a:extLst>
              <a:ext uri="{FF2B5EF4-FFF2-40B4-BE49-F238E27FC236}">
                <a16:creationId xmlns:a16="http://schemas.microsoft.com/office/drawing/2014/main" id="{62D3241A-E883-4DDB-A13E-631023D2652C}"/>
              </a:ext>
            </a:extLst>
          </p:cNvPr>
          <p:cNvSpPr/>
          <p:nvPr/>
        </p:nvSpPr>
        <p:spPr>
          <a:xfrm>
            <a:off x="602470" y="1502188"/>
            <a:ext cx="585788" cy="585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Oval 105">
            <a:extLst>
              <a:ext uri="{FF2B5EF4-FFF2-40B4-BE49-F238E27FC236}">
                <a16:creationId xmlns:a16="http://schemas.microsoft.com/office/drawing/2014/main" id="{FE86A54B-A00F-4AE5-8068-2D8BBE750B8D}"/>
              </a:ext>
            </a:extLst>
          </p:cNvPr>
          <p:cNvSpPr/>
          <p:nvPr/>
        </p:nvSpPr>
        <p:spPr>
          <a:xfrm>
            <a:off x="2464965" y="1516421"/>
            <a:ext cx="585788" cy="58578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Oval 109">
            <a:extLst>
              <a:ext uri="{FF2B5EF4-FFF2-40B4-BE49-F238E27FC236}">
                <a16:creationId xmlns:a16="http://schemas.microsoft.com/office/drawing/2014/main" id="{90A9D199-C510-4377-85D3-CD276BEE5614}"/>
              </a:ext>
            </a:extLst>
          </p:cNvPr>
          <p:cNvSpPr/>
          <p:nvPr/>
        </p:nvSpPr>
        <p:spPr>
          <a:xfrm>
            <a:off x="6101041" y="1508538"/>
            <a:ext cx="585788" cy="58578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4</a:t>
            </a:r>
          </a:p>
        </p:txBody>
      </p:sp>
      <p:sp>
        <p:nvSpPr>
          <p:cNvPr id="25" name="Oval 109">
            <a:extLst>
              <a:ext uri="{FF2B5EF4-FFF2-40B4-BE49-F238E27FC236}">
                <a16:creationId xmlns:a16="http://schemas.microsoft.com/office/drawing/2014/main" id="{056A1571-982D-4E7A-9337-ACDEC13FFD4D}"/>
              </a:ext>
            </a:extLst>
          </p:cNvPr>
          <p:cNvSpPr/>
          <p:nvPr/>
        </p:nvSpPr>
        <p:spPr>
          <a:xfrm>
            <a:off x="8040246" y="1516421"/>
            <a:ext cx="585788" cy="5857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5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480D7F3-07ED-4A87-BD87-D8C9B6B3367A}"/>
              </a:ext>
            </a:extLst>
          </p:cNvPr>
          <p:cNvGrpSpPr/>
          <p:nvPr/>
        </p:nvGrpSpPr>
        <p:grpSpPr>
          <a:xfrm>
            <a:off x="1614050" y="1618310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7" name="箭號: 向右 26">
              <a:extLst>
                <a:ext uri="{FF2B5EF4-FFF2-40B4-BE49-F238E27FC236}">
                  <a16:creationId xmlns:a16="http://schemas.microsoft.com/office/drawing/2014/main" id="{A0FB8175-9DA9-44DE-8302-7D57E8BCF0A8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箭號: 向右 4">
              <a:extLst>
                <a:ext uri="{FF2B5EF4-FFF2-40B4-BE49-F238E27FC236}">
                  <a16:creationId xmlns:a16="http://schemas.microsoft.com/office/drawing/2014/main" id="{C489E856-65ED-4789-B082-FFDAACB36ACE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5E00344D-891B-44A3-AC13-82C08D7970B1}"/>
              </a:ext>
            </a:extLst>
          </p:cNvPr>
          <p:cNvGrpSpPr/>
          <p:nvPr/>
        </p:nvGrpSpPr>
        <p:grpSpPr>
          <a:xfrm>
            <a:off x="3467267" y="1633377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0" name="箭號: 向右 29">
              <a:extLst>
                <a:ext uri="{FF2B5EF4-FFF2-40B4-BE49-F238E27FC236}">
                  <a16:creationId xmlns:a16="http://schemas.microsoft.com/office/drawing/2014/main" id="{EBF7448E-0CAD-488B-845F-22D1058224C9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箭號: 向右 4">
              <a:extLst>
                <a:ext uri="{FF2B5EF4-FFF2-40B4-BE49-F238E27FC236}">
                  <a16:creationId xmlns:a16="http://schemas.microsoft.com/office/drawing/2014/main" id="{64402432-5530-4E51-9D2E-C4C2AE04365E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4A9FA43A-A39A-4705-8EF1-DC64B577B74D}"/>
              </a:ext>
            </a:extLst>
          </p:cNvPr>
          <p:cNvGrpSpPr/>
          <p:nvPr/>
        </p:nvGrpSpPr>
        <p:grpSpPr>
          <a:xfrm>
            <a:off x="5346558" y="1635469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3" name="箭號: 向右 32">
              <a:extLst>
                <a:ext uri="{FF2B5EF4-FFF2-40B4-BE49-F238E27FC236}">
                  <a16:creationId xmlns:a16="http://schemas.microsoft.com/office/drawing/2014/main" id="{8BC29376-69C0-4166-8751-C6DFF8446875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箭號: 向右 4">
              <a:extLst>
                <a:ext uri="{FF2B5EF4-FFF2-40B4-BE49-F238E27FC236}">
                  <a16:creationId xmlns:a16="http://schemas.microsoft.com/office/drawing/2014/main" id="{110BCE07-091F-41DC-B59F-2E2D660ABD72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1677654-98BE-4F0A-A7FA-BC6274F45D84}"/>
              </a:ext>
            </a:extLst>
          </p:cNvPr>
          <p:cNvGrpSpPr/>
          <p:nvPr/>
        </p:nvGrpSpPr>
        <p:grpSpPr>
          <a:xfrm>
            <a:off x="7190285" y="1618310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6" name="箭號: 向右 35">
              <a:extLst>
                <a:ext uri="{FF2B5EF4-FFF2-40B4-BE49-F238E27FC236}">
                  <a16:creationId xmlns:a16="http://schemas.microsoft.com/office/drawing/2014/main" id="{F2642C0F-3105-48FC-8ECF-DD5941DBD168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箭號: 向右 4">
              <a:extLst>
                <a:ext uri="{FF2B5EF4-FFF2-40B4-BE49-F238E27FC236}">
                  <a16:creationId xmlns:a16="http://schemas.microsoft.com/office/drawing/2014/main" id="{D1742CF6-EBF1-4548-801C-76D21A8AE865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sp>
        <p:nvSpPr>
          <p:cNvPr id="38" name="Oval 109">
            <a:extLst>
              <a:ext uri="{FF2B5EF4-FFF2-40B4-BE49-F238E27FC236}">
                <a16:creationId xmlns:a16="http://schemas.microsoft.com/office/drawing/2014/main" id="{AA294CDC-C20B-4E35-BC11-C59813C1F1D2}"/>
              </a:ext>
            </a:extLst>
          </p:cNvPr>
          <p:cNvSpPr/>
          <p:nvPr/>
        </p:nvSpPr>
        <p:spPr>
          <a:xfrm>
            <a:off x="4265858" y="1565548"/>
            <a:ext cx="585788" cy="5857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3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236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FC6296AB-3303-42EC-86F7-228E52B3163C}"/>
              </a:ext>
            </a:extLst>
          </p:cNvPr>
          <p:cNvSpPr txBox="1"/>
          <p:nvPr/>
        </p:nvSpPr>
        <p:spPr>
          <a:xfrm>
            <a:off x="3033712" y="1507186"/>
            <a:ext cx="517921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毛刺去除成果展示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C2BB88-352D-4CE2-93D4-42A2F9DE3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222" y="2223284"/>
            <a:ext cx="1531555" cy="197323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5F68C11-C1DC-4ACC-ABAD-F6E5038A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69426" y="4058565"/>
            <a:ext cx="1626943" cy="225742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85404F5-9A07-42F4-B6CD-6BF0E643F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609" y="2223284"/>
            <a:ext cx="1338370" cy="1973238"/>
          </a:xfrm>
          <a:prstGeom prst="rect">
            <a:avLst/>
          </a:prstGeom>
        </p:spPr>
      </p:pic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52EB0763-DB32-45B4-99ED-394B0D397992}"/>
              </a:ext>
            </a:extLst>
          </p:cNvPr>
          <p:cNvSpPr/>
          <p:nvPr/>
        </p:nvSpPr>
        <p:spPr>
          <a:xfrm>
            <a:off x="5472647" y="2999163"/>
            <a:ext cx="504092" cy="4214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1C61AF-2CAE-456B-9ABA-8177F1329506}"/>
              </a:ext>
            </a:extLst>
          </p:cNvPr>
          <p:cNvSpPr txBox="1"/>
          <p:nvPr/>
        </p:nvSpPr>
        <p:spPr>
          <a:xfrm>
            <a:off x="5337777" y="2601777"/>
            <a:ext cx="77383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箭號: 彎曲 14">
            <a:extLst>
              <a:ext uri="{FF2B5EF4-FFF2-40B4-BE49-F238E27FC236}">
                <a16:creationId xmlns:a16="http://schemas.microsoft.com/office/drawing/2014/main" id="{57A45CA0-B862-4D9F-8DC1-5F9AD214170B}"/>
              </a:ext>
            </a:extLst>
          </p:cNvPr>
          <p:cNvSpPr/>
          <p:nvPr/>
        </p:nvSpPr>
        <p:spPr>
          <a:xfrm rot="10800000">
            <a:off x="6278404" y="4373806"/>
            <a:ext cx="1171575" cy="1085787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chemeClr val="tx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F3930FC-9A33-4FCA-9AA7-435597932185}"/>
              </a:ext>
            </a:extLst>
          </p:cNvPr>
          <p:cNvSpPr txBox="1"/>
          <p:nvPr/>
        </p:nvSpPr>
        <p:spPr>
          <a:xfrm>
            <a:off x="7087630" y="5350814"/>
            <a:ext cx="1543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毛刺判別</a:t>
            </a:r>
          </a:p>
        </p:txBody>
      </p:sp>
      <p:graphicFrame>
        <p:nvGraphicFramePr>
          <p:cNvPr id="18" name="資料庫圖表 17">
            <a:extLst>
              <a:ext uri="{FF2B5EF4-FFF2-40B4-BE49-F238E27FC236}">
                <a16:creationId xmlns:a16="http://schemas.microsoft.com/office/drawing/2014/main" id="{7D21332E-907F-4818-8D0E-33DFBECD16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0169843"/>
              </p:ext>
            </p:extLst>
          </p:nvPr>
        </p:nvGraphicFramePr>
        <p:xfrm>
          <a:off x="299777" y="1676447"/>
          <a:ext cx="4188542" cy="50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文字方塊 16">
            <a:extLst>
              <a:ext uri="{FF2B5EF4-FFF2-40B4-BE49-F238E27FC236}">
                <a16:creationId xmlns:a16="http://schemas.microsoft.com/office/drawing/2014/main" id="{25693B29-6BF4-474F-8891-F240641923E3}"/>
              </a:ext>
            </a:extLst>
          </p:cNvPr>
          <p:cNvSpPr txBox="1"/>
          <p:nvPr/>
        </p:nvSpPr>
        <p:spPr>
          <a:xfrm>
            <a:off x="1452424" y="999955"/>
            <a:ext cx="5411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影像辨識準確率高達</a:t>
            </a:r>
            <a:r>
              <a:rPr lang="en-US" altLang="zh-TW" sz="28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97%</a:t>
            </a:r>
            <a:endParaRPr lang="zh-TW" altLang="en-US" sz="2800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B7716F1-3C72-4CA8-89D6-7BD7F6C6C404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D9C49C0C-8109-450D-977C-A63451064F49}"/>
              </a:ext>
            </a:extLst>
          </p:cNvPr>
          <p:cNvSpPr txBox="1"/>
          <p:nvPr/>
        </p:nvSpPr>
        <p:spPr>
          <a:xfrm>
            <a:off x="109538" y="1012127"/>
            <a:ext cx="14634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毛刺處理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0369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等腰三角形 67">
            <a:extLst>
              <a:ext uri="{FF2B5EF4-FFF2-40B4-BE49-F238E27FC236}">
                <a16:creationId xmlns:a16="http://schemas.microsoft.com/office/drawing/2014/main" id="{B76D51A2-E47B-49FF-BB96-C3A251F9EB3F}"/>
              </a:ext>
            </a:extLst>
          </p:cNvPr>
          <p:cNvSpPr/>
          <p:nvPr/>
        </p:nvSpPr>
        <p:spPr>
          <a:xfrm rot="2857303">
            <a:off x="4731242" y="3718935"/>
            <a:ext cx="2217868" cy="1905000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等腰三角形 65">
            <a:extLst>
              <a:ext uri="{FF2B5EF4-FFF2-40B4-BE49-F238E27FC236}">
                <a16:creationId xmlns:a16="http://schemas.microsoft.com/office/drawing/2014/main" id="{0A6F5C73-D83A-4A73-9EA1-61A7166E9454}"/>
              </a:ext>
            </a:extLst>
          </p:cNvPr>
          <p:cNvSpPr/>
          <p:nvPr/>
        </p:nvSpPr>
        <p:spPr>
          <a:xfrm rot="18745869">
            <a:off x="1802371" y="3708932"/>
            <a:ext cx="2217868" cy="1905000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3E959818-5B7A-4415-B7D7-C20D79E2858E}"/>
              </a:ext>
            </a:extLst>
          </p:cNvPr>
          <p:cNvSpPr/>
          <p:nvPr/>
        </p:nvSpPr>
        <p:spPr>
          <a:xfrm>
            <a:off x="3256402" y="4490510"/>
            <a:ext cx="2217868" cy="1905000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等腰三角形 64">
            <a:extLst>
              <a:ext uri="{FF2B5EF4-FFF2-40B4-BE49-F238E27FC236}">
                <a16:creationId xmlns:a16="http://schemas.microsoft.com/office/drawing/2014/main" id="{1F3E34B1-0AEC-4418-BC0C-C40FAB6AF476}"/>
              </a:ext>
            </a:extLst>
          </p:cNvPr>
          <p:cNvSpPr/>
          <p:nvPr/>
        </p:nvSpPr>
        <p:spPr>
          <a:xfrm rot="5775137">
            <a:off x="4339380" y="2524021"/>
            <a:ext cx="2217868" cy="1905000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5E6994E3-9465-44C9-A338-598BAD6B04D5}"/>
              </a:ext>
            </a:extLst>
          </p:cNvPr>
          <p:cNvSpPr/>
          <p:nvPr/>
        </p:nvSpPr>
        <p:spPr>
          <a:xfrm rot="1334297">
            <a:off x="2595217" y="2220366"/>
            <a:ext cx="2217868" cy="1905000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CB90120-C25E-4360-9700-BAA94060E001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F84F13C-D56E-41DA-B193-EED4CD493AA2}"/>
              </a:ext>
            </a:extLst>
          </p:cNvPr>
          <p:cNvSpPr txBox="1"/>
          <p:nvPr/>
        </p:nvSpPr>
        <p:spPr>
          <a:xfrm>
            <a:off x="109538" y="1012127"/>
            <a:ext cx="14634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7F0F7B6-89B3-4C53-A242-B5A35EFA1A4B}"/>
              </a:ext>
            </a:extLst>
          </p:cNvPr>
          <p:cNvSpPr txBox="1"/>
          <p:nvPr/>
        </p:nvSpPr>
        <p:spPr>
          <a:xfrm>
            <a:off x="587188" y="1397675"/>
            <a:ext cx="7969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此</a:t>
            </a:r>
            <a:r>
              <a:rPr lang="en-US" altLang="zh-TW" sz="1800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zh-TW" sz="1800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不僅提升了生產效率和品質，還體現了企業對綠色製造</a:t>
            </a:r>
            <a:r>
              <a:rPr lang="zh-TW" altLang="en-US" sz="1800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1800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可持續發展</a:t>
            </a:r>
            <a:r>
              <a:rPr lang="zh-TW" altLang="en-US" sz="1800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與對操作者安全</a:t>
            </a:r>
            <a:r>
              <a:rPr lang="zh-TW" altLang="zh-TW" sz="1800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的承諾，為企業贏得競爭優勢，同時為整個製造業帶來技術創新和效率提升。</a:t>
            </a:r>
            <a:endParaRPr lang="zh-TW" altLang="zh-TW" sz="1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" name="组合 8">
            <a:extLst>
              <a:ext uri="{FF2B5EF4-FFF2-40B4-BE49-F238E27FC236}">
                <a16:creationId xmlns:a16="http://schemas.microsoft.com/office/drawing/2014/main" id="{DA7EA888-05E1-4572-B400-503E48E67BEB}"/>
              </a:ext>
            </a:extLst>
          </p:cNvPr>
          <p:cNvGrpSpPr/>
          <p:nvPr/>
        </p:nvGrpSpPr>
        <p:grpSpPr>
          <a:xfrm rot="5854804">
            <a:off x="5346821" y="3211043"/>
            <a:ext cx="1592262" cy="1058861"/>
            <a:chOff x="4674271" y="2433573"/>
            <a:chExt cx="1770532" cy="1179223"/>
          </a:xfrm>
          <a:solidFill>
            <a:schemeClr val="accent6"/>
          </a:solidFill>
        </p:grpSpPr>
        <p:sp>
          <p:nvSpPr>
            <p:cNvPr id="31" name="直角三角形 30">
              <a:extLst>
                <a:ext uri="{FF2B5EF4-FFF2-40B4-BE49-F238E27FC236}">
                  <a16:creationId xmlns:a16="http://schemas.microsoft.com/office/drawing/2014/main" id="{733BC638-FCDB-441C-B1B9-3CCEA00941B8}"/>
                </a:ext>
              </a:extLst>
            </p:cNvPr>
            <p:cNvSpPr/>
            <p:nvPr/>
          </p:nvSpPr>
          <p:spPr>
            <a:xfrm rot="4500000">
              <a:off x="4796370" y="3218184"/>
              <a:ext cx="394612" cy="39461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任意多边形 10">
              <a:extLst>
                <a:ext uri="{FF2B5EF4-FFF2-40B4-BE49-F238E27FC236}">
                  <a16:creationId xmlns:a16="http://schemas.microsoft.com/office/drawing/2014/main" id="{EF06BE02-3ACE-4933-8874-7779D26AC91E}"/>
                </a:ext>
              </a:extLst>
            </p:cNvPr>
            <p:cNvSpPr/>
            <p:nvPr/>
          </p:nvSpPr>
          <p:spPr>
            <a:xfrm rot="20678727">
              <a:off x="4674271" y="2433573"/>
              <a:ext cx="1770532" cy="848708"/>
            </a:xfrm>
            <a:custGeom>
              <a:avLst/>
              <a:gdLst>
                <a:gd name="connsiteX0" fmla="*/ 1346178 w 1770532"/>
                <a:gd name="connsiteY0" fmla="*/ 0 h 848708"/>
                <a:gd name="connsiteX1" fmla="*/ 1770532 w 1770532"/>
                <a:gd name="connsiteY1" fmla="*/ 424354 h 848708"/>
                <a:gd name="connsiteX2" fmla="*/ 1346178 w 1770532"/>
                <a:gd name="connsiteY2" fmla="*/ 848708 h 848708"/>
                <a:gd name="connsiteX3" fmla="*/ 1346178 w 1770532"/>
                <a:gd name="connsiteY3" fmla="*/ 696356 h 848708"/>
                <a:gd name="connsiteX4" fmla="*/ 0 w 1770532"/>
                <a:gd name="connsiteY4" fmla="*/ 696356 h 848708"/>
                <a:gd name="connsiteX5" fmla="*/ 0 w 1770532"/>
                <a:gd name="connsiteY5" fmla="*/ 620404 h 848708"/>
                <a:gd name="connsiteX6" fmla="*/ 473881 w 1770532"/>
                <a:gd name="connsiteY6" fmla="*/ 152352 h 848708"/>
                <a:gd name="connsiteX7" fmla="*/ 1346178 w 1770532"/>
                <a:gd name="connsiteY7" fmla="*/ 152352 h 84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0532" h="848708">
                  <a:moveTo>
                    <a:pt x="1346178" y="0"/>
                  </a:moveTo>
                  <a:lnTo>
                    <a:pt x="1770532" y="424354"/>
                  </a:lnTo>
                  <a:lnTo>
                    <a:pt x="1346178" y="848708"/>
                  </a:lnTo>
                  <a:lnTo>
                    <a:pt x="1346178" y="696356"/>
                  </a:lnTo>
                  <a:lnTo>
                    <a:pt x="0" y="696356"/>
                  </a:lnTo>
                  <a:lnTo>
                    <a:pt x="0" y="620404"/>
                  </a:lnTo>
                  <a:lnTo>
                    <a:pt x="473881" y="152352"/>
                  </a:lnTo>
                  <a:lnTo>
                    <a:pt x="1346178" y="1523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2" name="流程圖: 接點 41">
            <a:extLst>
              <a:ext uri="{FF2B5EF4-FFF2-40B4-BE49-F238E27FC236}">
                <a16:creationId xmlns:a16="http://schemas.microsoft.com/office/drawing/2014/main" id="{B0597A50-53D7-4B38-8327-5D96B8E85753}"/>
              </a:ext>
            </a:extLst>
          </p:cNvPr>
          <p:cNvSpPr/>
          <p:nvPr/>
        </p:nvSpPr>
        <p:spPr>
          <a:xfrm>
            <a:off x="3683650" y="3811078"/>
            <a:ext cx="1438854" cy="1369508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綠色節能</a:t>
            </a:r>
          </a:p>
        </p:txBody>
      </p:sp>
      <p:grpSp>
        <p:nvGrpSpPr>
          <p:cNvPr id="69" name="组合 8">
            <a:extLst>
              <a:ext uri="{FF2B5EF4-FFF2-40B4-BE49-F238E27FC236}">
                <a16:creationId xmlns:a16="http://schemas.microsoft.com/office/drawing/2014/main" id="{E7D574EC-6E12-46EA-9262-91BE4EDE3DC3}"/>
              </a:ext>
            </a:extLst>
          </p:cNvPr>
          <p:cNvGrpSpPr/>
          <p:nvPr/>
        </p:nvGrpSpPr>
        <p:grpSpPr>
          <a:xfrm rot="18831688">
            <a:off x="1713531" y="3539421"/>
            <a:ext cx="1592262" cy="1058861"/>
            <a:chOff x="4674271" y="2433573"/>
            <a:chExt cx="1770532" cy="1179223"/>
          </a:xfrm>
          <a:solidFill>
            <a:schemeClr val="accent6"/>
          </a:solidFill>
        </p:grpSpPr>
        <p:sp>
          <p:nvSpPr>
            <p:cNvPr id="70" name="直角三角形 69">
              <a:extLst>
                <a:ext uri="{FF2B5EF4-FFF2-40B4-BE49-F238E27FC236}">
                  <a16:creationId xmlns:a16="http://schemas.microsoft.com/office/drawing/2014/main" id="{EF130E10-3A27-4DA2-AC41-87B296A25603}"/>
                </a:ext>
              </a:extLst>
            </p:cNvPr>
            <p:cNvSpPr/>
            <p:nvPr/>
          </p:nvSpPr>
          <p:spPr>
            <a:xfrm rot="4500000">
              <a:off x="4796370" y="3218184"/>
              <a:ext cx="394612" cy="39461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" name="任意多边形 10">
              <a:extLst>
                <a:ext uri="{FF2B5EF4-FFF2-40B4-BE49-F238E27FC236}">
                  <a16:creationId xmlns:a16="http://schemas.microsoft.com/office/drawing/2014/main" id="{8C626247-6AFA-425A-9C72-EC1CF2BD37BF}"/>
                </a:ext>
              </a:extLst>
            </p:cNvPr>
            <p:cNvSpPr/>
            <p:nvPr/>
          </p:nvSpPr>
          <p:spPr>
            <a:xfrm rot="20678727">
              <a:off x="4674271" y="2433573"/>
              <a:ext cx="1770532" cy="848708"/>
            </a:xfrm>
            <a:custGeom>
              <a:avLst/>
              <a:gdLst>
                <a:gd name="connsiteX0" fmla="*/ 1346178 w 1770532"/>
                <a:gd name="connsiteY0" fmla="*/ 0 h 848708"/>
                <a:gd name="connsiteX1" fmla="*/ 1770532 w 1770532"/>
                <a:gd name="connsiteY1" fmla="*/ 424354 h 848708"/>
                <a:gd name="connsiteX2" fmla="*/ 1346178 w 1770532"/>
                <a:gd name="connsiteY2" fmla="*/ 848708 h 848708"/>
                <a:gd name="connsiteX3" fmla="*/ 1346178 w 1770532"/>
                <a:gd name="connsiteY3" fmla="*/ 696356 h 848708"/>
                <a:gd name="connsiteX4" fmla="*/ 0 w 1770532"/>
                <a:gd name="connsiteY4" fmla="*/ 696356 h 848708"/>
                <a:gd name="connsiteX5" fmla="*/ 0 w 1770532"/>
                <a:gd name="connsiteY5" fmla="*/ 620404 h 848708"/>
                <a:gd name="connsiteX6" fmla="*/ 473881 w 1770532"/>
                <a:gd name="connsiteY6" fmla="*/ 152352 h 848708"/>
                <a:gd name="connsiteX7" fmla="*/ 1346178 w 1770532"/>
                <a:gd name="connsiteY7" fmla="*/ 152352 h 84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0532" h="848708">
                  <a:moveTo>
                    <a:pt x="1346178" y="0"/>
                  </a:moveTo>
                  <a:lnTo>
                    <a:pt x="1770532" y="424354"/>
                  </a:lnTo>
                  <a:lnTo>
                    <a:pt x="1346178" y="848708"/>
                  </a:lnTo>
                  <a:lnTo>
                    <a:pt x="1346178" y="696356"/>
                  </a:lnTo>
                  <a:lnTo>
                    <a:pt x="0" y="696356"/>
                  </a:lnTo>
                  <a:lnTo>
                    <a:pt x="0" y="620404"/>
                  </a:lnTo>
                  <a:lnTo>
                    <a:pt x="473881" y="152352"/>
                  </a:lnTo>
                  <a:lnTo>
                    <a:pt x="1346178" y="1523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2" name="组合 8">
            <a:extLst>
              <a:ext uri="{FF2B5EF4-FFF2-40B4-BE49-F238E27FC236}">
                <a16:creationId xmlns:a16="http://schemas.microsoft.com/office/drawing/2014/main" id="{B4C14B41-0D78-48D1-8CAA-1F0A58FEE964}"/>
              </a:ext>
            </a:extLst>
          </p:cNvPr>
          <p:cNvGrpSpPr/>
          <p:nvPr/>
        </p:nvGrpSpPr>
        <p:grpSpPr>
          <a:xfrm rot="14431277">
            <a:off x="2590961" y="5603193"/>
            <a:ext cx="1592262" cy="1058861"/>
            <a:chOff x="4674271" y="2433573"/>
            <a:chExt cx="1770532" cy="1179223"/>
          </a:xfrm>
          <a:solidFill>
            <a:schemeClr val="accent6"/>
          </a:solidFill>
        </p:grpSpPr>
        <p:sp>
          <p:nvSpPr>
            <p:cNvPr id="73" name="直角三角形 72">
              <a:extLst>
                <a:ext uri="{FF2B5EF4-FFF2-40B4-BE49-F238E27FC236}">
                  <a16:creationId xmlns:a16="http://schemas.microsoft.com/office/drawing/2014/main" id="{E4114DBD-DE0A-4EDB-BE74-BB2564FF80BB}"/>
                </a:ext>
              </a:extLst>
            </p:cNvPr>
            <p:cNvSpPr/>
            <p:nvPr/>
          </p:nvSpPr>
          <p:spPr>
            <a:xfrm rot="4500000">
              <a:off x="4796370" y="3218184"/>
              <a:ext cx="394612" cy="39461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任意多边形 10">
              <a:extLst>
                <a:ext uri="{FF2B5EF4-FFF2-40B4-BE49-F238E27FC236}">
                  <a16:creationId xmlns:a16="http://schemas.microsoft.com/office/drawing/2014/main" id="{56CDCB1F-B514-4707-9835-2CA8C8E35FEB}"/>
                </a:ext>
              </a:extLst>
            </p:cNvPr>
            <p:cNvSpPr/>
            <p:nvPr/>
          </p:nvSpPr>
          <p:spPr>
            <a:xfrm rot="20678727">
              <a:off x="4674271" y="2433573"/>
              <a:ext cx="1770532" cy="848708"/>
            </a:xfrm>
            <a:custGeom>
              <a:avLst/>
              <a:gdLst>
                <a:gd name="connsiteX0" fmla="*/ 1346178 w 1770532"/>
                <a:gd name="connsiteY0" fmla="*/ 0 h 848708"/>
                <a:gd name="connsiteX1" fmla="*/ 1770532 w 1770532"/>
                <a:gd name="connsiteY1" fmla="*/ 424354 h 848708"/>
                <a:gd name="connsiteX2" fmla="*/ 1346178 w 1770532"/>
                <a:gd name="connsiteY2" fmla="*/ 848708 h 848708"/>
                <a:gd name="connsiteX3" fmla="*/ 1346178 w 1770532"/>
                <a:gd name="connsiteY3" fmla="*/ 696356 h 848708"/>
                <a:gd name="connsiteX4" fmla="*/ 0 w 1770532"/>
                <a:gd name="connsiteY4" fmla="*/ 696356 h 848708"/>
                <a:gd name="connsiteX5" fmla="*/ 0 w 1770532"/>
                <a:gd name="connsiteY5" fmla="*/ 620404 h 848708"/>
                <a:gd name="connsiteX6" fmla="*/ 473881 w 1770532"/>
                <a:gd name="connsiteY6" fmla="*/ 152352 h 848708"/>
                <a:gd name="connsiteX7" fmla="*/ 1346178 w 1770532"/>
                <a:gd name="connsiteY7" fmla="*/ 152352 h 84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0532" h="848708">
                  <a:moveTo>
                    <a:pt x="1346178" y="0"/>
                  </a:moveTo>
                  <a:lnTo>
                    <a:pt x="1770532" y="424354"/>
                  </a:lnTo>
                  <a:lnTo>
                    <a:pt x="1346178" y="848708"/>
                  </a:lnTo>
                  <a:lnTo>
                    <a:pt x="1346178" y="696356"/>
                  </a:lnTo>
                  <a:lnTo>
                    <a:pt x="0" y="696356"/>
                  </a:lnTo>
                  <a:lnTo>
                    <a:pt x="0" y="620404"/>
                  </a:lnTo>
                  <a:lnTo>
                    <a:pt x="473881" y="152352"/>
                  </a:lnTo>
                  <a:lnTo>
                    <a:pt x="1346178" y="1523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5" name="组合 8">
            <a:extLst>
              <a:ext uri="{FF2B5EF4-FFF2-40B4-BE49-F238E27FC236}">
                <a16:creationId xmlns:a16="http://schemas.microsoft.com/office/drawing/2014/main" id="{41932557-76C0-4BBD-BDD9-05C0D1F559DB}"/>
              </a:ext>
            </a:extLst>
          </p:cNvPr>
          <p:cNvGrpSpPr/>
          <p:nvPr/>
        </p:nvGrpSpPr>
        <p:grpSpPr>
          <a:xfrm rot="10154669">
            <a:off x="4830497" y="5369248"/>
            <a:ext cx="1592262" cy="1058861"/>
            <a:chOff x="4674271" y="2433573"/>
            <a:chExt cx="1770532" cy="1179223"/>
          </a:xfrm>
          <a:solidFill>
            <a:schemeClr val="accent6"/>
          </a:solidFill>
        </p:grpSpPr>
        <p:sp>
          <p:nvSpPr>
            <p:cNvPr id="76" name="直角三角形 75">
              <a:extLst>
                <a:ext uri="{FF2B5EF4-FFF2-40B4-BE49-F238E27FC236}">
                  <a16:creationId xmlns:a16="http://schemas.microsoft.com/office/drawing/2014/main" id="{76AB8CFD-2918-4A1E-9BCC-710FD3FB7900}"/>
                </a:ext>
              </a:extLst>
            </p:cNvPr>
            <p:cNvSpPr/>
            <p:nvPr/>
          </p:nvSpPr>
          <p:spPr>
            <a:xfrm rot="4500000">
              <a:off x="4796370" y="3218184"/>
              <a:ext cx="394612" cy="39461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任意多边形 10">
              <a:extLst>
                <a:ext uri="{FF2B5EF4-FFF2-40B4-BE49-F238E27FC236}">
                  <a16:creationId xmlns:a16="http://schemas.microsoft.com/office/drawing/2014/main" id="{27DB2E24-13D3-4786-ADC7-CD22E42643AD}"/>
                </a:ext>
              </a:extLst>
            </p:cNvPr>
            <p:cNvSpPr/>
            <p:nvPr/>
          </p:nvSpPr>
          <p:spPr>
            <a:xfrm rot="20678727">
              <a:off x="4674271" y="2433573"/>
              <a:ext cx="1770532" cy="848708"/>
            </a:xfrm>
            <a:custGeom>
              <a:avLst/>
              <a:gdLst>
                <a:gd name="connsiteX0" fmla="*/ 1346178 w 1770532"/>
                <a:gd name="connsiteY0" fmla="*/ 0 h 848708"/>
                <a:gd name="connsiteX1" fmla="*/ 1770532 w 1770532"/>
                <a:gd name="connsiteY1" fmla="*/ 424354 h 848708"/>
                <a:gd name="connsiteX2" fmla="*/ 1346178 w 1770532"/>
                <a:gd name="connsiteY2" fmla="*/ 848708 h 848708"/>
                <a:gd name="connsiteX3" fmla="*/ 1346178 w 1770532"/>
                <a:gd name="connsiteY3" fmla="*/ 696356 h 848708"/>
                <a:gd name="connsiteX4" fmla="*/ 0 w 1770532"/>
                <a:gd name="connsiteY4" fmla="*/ 696356 h 848708"/>
                <a:gd name="connsiteX5" fmla="*/ 0 w 1770532"/>
                <a:gd name="connsiteY5" fmla="*/ 620404 h 848708"/>
                <a:gd name="connsiteX6" fmla="*/ 473881 w 1770532"/>
                <a:gd name="connsiteY6" fmla="*/ 152352 h 848708"/>
                <a:gd name="connsiteX7" fmla="*/ 1346178 w 1770532"/>
                <a:gd name="connsiteY7" fmla="*/ 152352 h 84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0532" h="848708">
                  <a:moveTo>
                    <a:pt x="1346178" y="0"/>
                  </a:moveTo>
                  <a:lnTo>
                    <a:pt x="1770532" y="424354"/>
                  </a:lnTo>
                  <a:lnTo>
                    <a:pt x="1346178" y="848708"/>
                  </a:lnTo>
                  <a:lnTo>
                    <a:pt x="1346178" y="696356"/>
                  </a:lnTo>
                  <a:lnTo>
                    <a:pt x="0" y="696356"/>
                  </a:lnTo>
                  <a:lnTo>
                    <a:pt x="0" y="620404"/>
                  </a:lnTo>
                  <a:lnTo>
                    <a:pt x="473881" y="152352"/>
                  </a:lnTo>
                  <a:lnTo>
                    <a:pt x="1346178" y="1523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8" name="组合 8">
            <a:extLst>
              <a:ext uri="{FF2B5EF4-FFF2-40B4-BE49-F238E27FC236}">
                <a16:creationId xmlns:a16="http://schemas.microsoft.com/office/drawing/2014/main" id="{13428611-63D2-498F-A229-A91E8CBB4DCE}"/>
              </a:ext>
            </a:extLst>
          </p:cNvPr>
          <p:cNvGrpSpPr/>
          <p:nvPr/>
        </p:nvGrpSpPr>
        <p:grpSpPr>
          <a:xfrm rot="1417788">
            <a:off x="3370865" y="2059745"/>
            <a:ext cx="1592262" cy="1058861"/>
            <a:chOff x="4674271" y="2433573"/>
            <a:chExt cx="1770532" cy="1179223"/>
          </a:xfrm>
          <a:solidFill>
            <a:schemeClr val="accent6"/>
          </a:solidFill>
        </p:grpSpPr>
        <p:sp>
          <p:nvSpPr>
            <p:cNvPr id="79" name="直角三角形 78">
              <a:extLst>
                <a:ext uri="{FF2B5EF4-FFF2-40B4-BE49-F238E27FC236}">
                  <a16:creationId xmlns:a16="http://schemas.microsoft.com/office/drawing/2014/main" id="{27526130-805E-480F-B96F-16E0CB5FF591}"/>
                </a:ext>
              </a:extLst>
            </p:cNvPr>
            <p:cNvSpPr/>
            <p:nvPr/>
          </p:nvSpPr>
          <p:spPr>
            <a:xfrm rot="4500000">
              <a:off x="4796370" y="3218184"/>
              <a:ext cx="394612" cy="39461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任意多边形 10">
              <a:extLst>
                <a:ext uri="{FF2B5EF4-FFF2-40B4-BE49-F238E27FC236}">
                  <a16:creationId xmlns:a16="http://schemas.microsoft.com/office/drawing/2014/main" id="{53EBB10A-9D4C-4867-8B56-D92641901DF0}"/>
                </a:ext>
              </a:extLst>
            </p:cNvPr>
            <p:cNvSpPr/>
            <p:nvPr/>
          </p:nvSpPr>
          <p:spPr>
            <a:xfrm rot="20678727">
              <a:off x="4674271" y="2433573"/>
              <a:ext cx="1770532" cy="848708"/>
            </a:xfrm>
            <a:custGeom>
              <a:avLst/>
              <a:gdLst>
                <a:gd name="connsiteX0" fmla="*/ 1346178 w 1770532"/>
                <a:gd name="connsiteY0" fmla="*/ 0 h 848708"/>
                <a:gd name="connsiteX1" fmla="*/ 1770532 w 1770532"/>
                <a:gd name="connsiteY1" fmla="*/ 424354 h 848708"/>
                <a:gd name="connsiteX2" fmla="*/ 1346178 w 1770532"/>
                <a:gd name="connsiteY2" fmla="*/ 848708 h 848708"/>
                <a:gd name="connsiteX3" fmla="*/ 1346178 w 1770532"/>
                <a:gd name="connsiteY3" fmla="*/ 696356 h 848708"/>
                <a:gd name="connsiteX4" fmla="*/ 0 w 1770532"/>
                <a:gd name="connsiteY4" fmla="*/ 696356 h 848708"/>
                <a:gd name="connsiteX5" fmla="*/ 0 w 1770532"/>
                <a:gd name="connsiteY5" fmla="*/ 620404 h 848708"/>
                <a:gd name="connsiteX6" fmla="*/ 473881 w 1770532"/>
                <a:gd name="connsiteY6" fmla="*/ 152352 h 848708"/>
                <a:gd name="connsiteX7" fmla="*/ 1346178 w 1770532"/>
                <a:gd name="connsiteY7" fmla="*/ 152352 h 84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0532" h="848708">
                  <a:moveTo>
                    <a:pt x="1346178" y="0"/>
                  </a:moveTo>
                  <a:lnTo>
                    <a:pt x="1770532" y="424354"/>
                  </a:lnTo>
                  <a:lnTo>
                    <a:pt x="1346178" y="848708"/>
                  </a:lnTo>
                  <a:lnTo>
                    <a:pt x="1346178" y="696356"/>
                  </a:lnTo>
                  <a:lnTo>
                    <a:pt x="0" y="696356"/>
                  </a:lnTo>
                  <a:lnTo>
                    <a:pt x="0" y="620404"/>
                  </a:lnTo>
                  <a:lnTo>
                    <a:pt x="473881" y="152352"/>
                  </a:lnTo>
                  <a:lnTo>
                    <a:pt x="1346178" y="1523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3" name="Rectangle 86">
            <a:extLst>
              <a:ext uri="{FF2B5EF4-FFF2-40B4-BE49-F238E27FC236}">
                <a16:creationId xmlns:a16="http://schemas.microsoft.com/office/drawing/2014/main" id="{05E5B926-4009-42E3-9017-900D6E0B59E3}"/>
              </a:ext>
            </a:extLst>
          </p:cNvPr>
          <p:cNvSpPr/>
          <p:nvPr/>
        </p:nvSpPr>
        <p:spPr>
          <a:xfrm>
            <a:off x="4023292" y="2241209"/>
            <a:ext cx="623887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zh-TW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en-US" altLang="en-US" sz="20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" name="Rectangle 86">
            <a:extLst>
              <a:ext uri="{FF2B5EF4-FFF2-40B4-BE49-F238E27FC236}">
                <a16:creationId xmlns:a16="http://schemas.microsoft.com/office/drawing/2014/main" id="{D2E2C30C-9ED7-473C-9103-8C0EDE8CE820}"/>
              </a:ext>
            </a:extLst>
          </p:cNvPr>
          <p:cNvSpPr/>
          <p:nvPr/>
        </p:nvSpPr>
        <p:spPr>
          <a:xfrm>
            <a:off x="6088003" y="3629686"/>
            <a:ext cx="623887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zh-TW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US" altLang="en-US" sz="20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Rectangle 86">
            <a:extLst>
              <a:ext uri="{FF2B5EF4-FFF2-40B4-BE49-F238E27FC236}">
                <a16:creationId xmlns:a16="http://schemas.microsoft.com/office/drawing/2014/main" id="{24F83FC5-2EF7-4A0C-A815-C732C505A210}"/>
              </a:ext>
            </a:extLst>
          </p:cNvPr>
          <p:cNvSpPr/>
          <p:nvPr/>
        </p:nvSpPr>
        <p:spPr>
          <a:xfrm>
            <a:off x="5479294" y="5844436"/>
            <a:ext cx="623887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zh-TW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US" altLang="en-US" sz="20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Rectangle 86">
            <a:extLst>
              <a:ext uri="{FF2B5EF4-FFF2-40B4-BE49-F238E27FC236}">
                <a16:creationId xmlns:a16="http://schemas.microsoft.com/office/drawing/2014/main" id="{C593AD39-8848-4FF5-9CF7-EF1518AA87AE}"/>
              </a:ext>
            </a:extLst>
          </p:cNvPr>
          <p:cNvSpPr/>
          <p:nvPr/>
        </p:nvSpPr>
        <p:spPr>
          <a:xfrm>
            <a:off x="2974993" y="5937036"/>
            <a:ext cx="623887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zh-TW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en-US" altLang="en-US" sz="20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Rectangle 86">
            <a:extLst>
              <a:ext uri="{FF2B5EF4-FFF2-40B4-BE49-F238E27FC236}">
                <a16:creationId xmlns:a16="http://schemas.microsoft.com/office/drawing/2014/main" id="{97CD4201-0351-4DE6-96E4-6DC9217B2328}"/>
              </a:ext>
            </a:extLst>
          </p:cNvPr>
          <p:cNvSpPr/>
          <p:nvPr/>
        </p:nvSpPr>
        <p:spPr>
          <a:xfrm>
            <a:off x="2287418" y="3543266"/>
            <a:ext cx="623887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zh-TW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en-US" altLang="en-US" sz="20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AAC7A0A0-514A-480C-BB03-78B3E534972D}"/>
              </a:ext>
            </a:extLst>
          </p:cNvPr>
          <p:cNvSpPr txBox="1"/>
          <p:nvPr/>
        </p:nvSpPr>
        <p:spPr>
          <a:xfrm>
            <a:off x="4674167" y="3091055"/>
            <a:ext cx="970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降低耗材成本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EA63DF7D-D80B-4FC7-9C66-B883C0B300ED}"/>
              </a:ext>
            </a:extLst>
          </p:cNvPr>
          <p:cNvSpPr txBox="1"/>
          <p:nvPr/>
        </p:nvSpPr>
        <p:spPr>
          <a:xfrm>
            <a:off x="5121841" y="4556893"/>
            <a:ext cx="12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取得最佳化參數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8C83E667-CA47-4643-A989-18F95529540F}"/>
              </a:ext>
            </a:extLst>
          </p:cNvPr>
          <p:cNvSpPr txBox="1"/>
          <p:nvPr/>
        </p:nvSpPr>
        <p:spPr>
          <a:xfrm>
            <a:off x="3693441" y="5472367"/>
            <a:ext cx="1573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表粗降低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28%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加工時長減少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16%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4B4E90CC-6B3B-4FBC-99E0-88D6B3B26963}"/>
              </a:ext>
            </a:extLst>
          </p:cNvPr>
          <p:cNvSpPr txBox="1"/>
          <p:nvPr/>
        </p:nvSpPr>
        <p:spPr>
          <a:xfrm>
            <a:off x="2527058" y="4501153"/>
            <a:ext cx="1374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製程碳排減少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38%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2E7919F4-5A8A-4833-992C-9B0094CA2E0B}"/>
              </a:ext>
            </a:extLst>
          </p:cNvPr>
          <p:cNvSpPr txBox="1"/>
          <p:nvPr/>
        </p:nvSpPr>
        <p:spPr>
          <a:xfrm>
            <a:off x="3184211" y="2974996"/>
            <a:ext cx="1076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辨識準確率高達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97%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7780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21D9BC4-D65B-4B7B-937A-734EAE4D5DCF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E776FC23-0E86-4E29-A7C2-E38A92F085A2}"/>
              </a:ext>
            </a:extLst>
          </p:cNvPr>
          <p:cNvSpPr txBox="1"/>
          <p:nvPr/>
        </p:nvSpPr>
        <p:spPr>
          <a:xfrm>
            <a:off x="109538" y="1012127"/>
            <a:ext cx="3198438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軟體演示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0627">
            <a:hlinkClick r:id="" action="ppaction://media"/>
            <a:extLst>
              <a:ext uri="{FF2B5EF4-FFF2-40B4-BE49-F238E27FC236}">
                <a16:creationId xmlns:a16="http://schemas.microsoft.com/office/drawing/2014/main" id="{75995570-69F2-492B-92EC-D0BB84A47D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69327"/>
            <a:ext cx="9144000" cy="490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299885B-FF13-4A4B-BF51-714A772FE119}"/>
              </a:ext>
            </a:extLst>
          </p:cNvPr>
          <p:cNvSpPr txBox="1"/>
          <p:nvPr/>
        </p:nvSpPr>
        <p:spPr>
          <a:xfrm>
            <a:off x="1143000" y="2521059"/>
            <a:ext cx="6858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7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報告結束</a:t>
            </a:r>
            <a:endParaRPr lang="en-US" altLang="zh-TW" sz="7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感謝各位評審人員耐心聆聽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5513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2</a:t>
            </a:fld>
            <a:endParaRPr lang="zh-TW" altLang="en-US"/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70DA1322-1F32-4CF7-9250-312D8BB11A6A}"/>
              </a:ext>
            </a:extLst>
          </p:cNvPr>
          <p:cNvGrpSpPr/>
          <p:nvPr/>
        </p:nvGrpSpPr>
        <p:grpSpPr>
          <a:xfrm>
            <a:off x="2097470" y="1111356"/>
            <a:ext cx="5397500" cy="508000"/>
            <a:chOff x="2362200" y="1782465"/>
            <a:chExt cx="5397500" cy="508000"/>
          </a:xfrm>
        </p:grpSpPr>
        <p:sp>
          <p:nvSpPr>
            <p:cNvPr id="4" name="文本框 44">
              <a:extLst>
                <a:ext uri="{FF2B5EF4-FFF2-40B4-BE49-F238E27FC236}">
                  <a16:creationId xmlns:a16="http://schemas.microsoft.com/office/drawing/2014/main" id="{3EFE0266-7FA8-4774-8EF9-0FE317BF55E3}"/>
                </a:ext>
              </a:extLst>
            </p:cNvPr>
            <p:cNvSpPr txBox="1"/>
            <p:nvPr/>
          </p:nvSpPr>
          <p:spPr>
            <a:xfrm>
              <a:off x="4362450" y="1803400"/>
              <a:ext cx="3276600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綠色加工</a:t>
              </a:r>
              <a:endPara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134523C-0B87-4373-BE3D-A9D23D7D2594}"/>
                </a:ext>
              </a:extLst>
            </p:cNvPr>
            <p:cNvSpPr/>
            <p:nvPr/>
          </p:nvSpPr>
          <p:spPr>
            <a:xfrm>
              <a:off x="2362200" y="1782465"/>
              <a:ext cx="1714500" cy="50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文本框 58">
              <a:extLst>
                <a:ext uri="{FF2B5EF4-FFF2-40B4-BE49-F238E27FC236}">
                  <a16:creationId xmlns:a16="http://schemas.microsoft.com/office/drawing/2014/main" id="{AC8F627A-8BDB-4559-9027-0F1C1AF704A3}"/>
                </a:ext>
              </a:extLst>
            </p:cNvPr>
            <p:cNvSpPr txBox="1"/>
            <p:nvPr/>
          </p:nvSpPr>
          <p:spPr>
            <a:xfrm>
              <a:off x="2362835" y="1803420"/>
              <a:ext cx="1714500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 defTabSz="914400"/>
              <a:r>
                <a:rPr lang="zh-TW" altLang="en-US" sz="2400" b="1" dirty="0">
                  <a:solidFill>
                    <a:srgbClr val="26262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概念</a:t>
              </a:r>
              <a:endParaRPr lang="en-US" altLang="zh-CN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C5C321F-6B4C-4D59-8E07-47F5003AB0A8}"/>
                </a:ext>
              </a:extLst>
            </p:cNvPr>
            <p:cNvSpPr/>
            <p:nvPr/>
          </p:nvSpPr>
          <p:spPr>
            <a:xfrm>
              <a:off x="4241800" y="1782465"/>
              <a:ext cx="3517900" cy="508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" name="组合 60">
            <a:extLst>
              <a:ext uri="{FF2B5EF4-FFF2-40B4-BE49-F238E27FC236}">
                <a16:creationId xmlns:a16="http://schemas.microsoft.com/office/drawing/2014/main" id="{ACC8C1F7-D0A4-4694-91A7-7B7D539FDF85}"/>
              </a:ext>
            </a:extLst>
          </p:cNvPr>
          <p:cNvGrpSpPr/>
          <p:nvPr/>
        </p:nvGrpSpPr>
        <p:grpSpPr>
          <a:xfrm>
            <a:off x="2097470" y="1934951"/>
            <a:ext cx="5397500" cy="508000"/>
            <a:chOff x="2361565" y="1782465"/>
            <a:chExt cx="5398135" cy="508000"/>
          </a:xfrm>
        </p:grpSpPr>
        <p:sp>
          <p:nvSpPr>
            <p:cNvPr id="9" name="文本框 61">
              <a:extLst>
                <a:ext uri="{FF2B5EF4-FFF2-40B4-BE49-F238E27FC236}">
                  <a16:creationId xmlns:a16="http://schemas.microsoft.com/office/drawing/2014/main" id="{701DFD93-8ACE-48A3-887F-F0AE63D624F2}"/>
                </a:ext>
              </a:extLst>
            </p:cNvPr>
            <p:cNvSpPr txBox="1"/>
            <p:nvPr/>
          </p:nvSpPr>
          <p:spPr>
            <a:xfrm>
              <a:off x="4362450" y="1803400"/>
              <a:ext cx="3276600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刀具壽命監控</a:t>
              </a:r>
              <a:endPara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022D21D-04D1-4C6F-996E-213102FE15A2}"/>
                </a:ext>
              </a:extLst>
            </p:cNvPr>
            <p:cNvSpPr/>
            <p:nvPr/>
          </p:nvSpPr>
          <p:spPr>
            <a:xfrm>
              <a:off x="2362200" y="1782465"/>
              <a:ext cx="1714500" cy="50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文本框 63">
              <a:extLst>
                <a:ext uri="{FF2B5EF4-FFF2-40B4-BE49-F238E27FC236}">
                  <a16:creationId xmlns:a16="http://schemas.microsoft.com/office/drawing/2014/main" id="{FD4C3870-2DAB-4BC2-88E5-59A6EEA4AE30}"/>
                </a:ext>
              </a:extLst>
            </p:cNvPr>
            <p:cNvSpPr txBox="1"/>
            <p:nvPr/>
          </p:nvSpPr>
          <p:spPr>
            <a:xfrm>
              <a:off x="2361565" y="1803420"/>
              <a:ext cx="1715770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 defTabSz="914400"/>
              <a:r>
                <a:rPr lang="zh-TW" altLang="en-US" sz="2400" b="1" dirty="0">
                  <a:solidFill>
                    <a:srgbClr val="26262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功能一</a:t>
              </a:r>
              <a:endParaRPr lang="en-US" altLang="zh-CN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AD0CFA3-368E-44EC-A025-570035263B66}"/>
                </a:ext>
              </a:extLst>
            </p:cNvPr>
            <p:cNvSpPr/>
            <p:nvPr/>
          </p:nvSpPr>
          <p:spPr>
            <a:xfrm>
              <a:off x="4241800" y="1782465"/>
              <a:ext cx="3517900" cy="508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3" name="组合 65">
            <a:extLst>
              <a:ext uri="{FF2B5EF4-FFF2-40B4-BE49-F238E27FC236}">
                <a16:creationId xmlns:a16="http://schemas.microsoft.com/office/drawing/2014/main" id="{335793F8-EC4E-4FF5-8D6C-EFEDA9DD4A88}"/>
              </a:ext>
            </a:extLst>
          </p:cNvPr>
          <p:cNvGrpSpPr/>
          <p:nvPr/>
        </p:nvGrpSpPr>
        <p:grpSpPr>
          <a:xfrm>
            <a:off x="2101084" y="2742820"/>
            <a:ext cx="5397500" cy="508000"/>
            <a:chOff x="2361565" y="1782465"/>
            <a:chExt cx="5398135" cy="508000"/>
          </a:xfrm>
        </p:grpSpPr>
        <p:sp>
          <p:nvSpPr>
            <p:cNvPr id="15" name="文本框 66">
              <a:extLst>
                <a:ext uri="{FF2B5EF4-FFF2-40B4-BE49-F238E27FC236}">
                  <a16:creationId xmlns:a16="http://schemas.microsoft.com/office/drawing/2014/main" id="{53B0CEA0-26E7-40C9-A5ED-A9E428C1545E}"/>
                </a:ext>
              </a:extLst>
            </p:cNvPr>
            <p:cNvSpPr txBox="1"/>
            <p:nvPr/>
          </p:nvSpPr>
          <p:spPr>
            <a:xfrm>
              <a:off x="4362450" y="1803400"/>
              <a:ext cx="32766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刀具切削條件之極限</a:t>
              </a:r>
              <a:endPara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C82CE43-529A-4728-915B-2EC32ED8A8D6}"/>
                </a:ext>
              </a:extLst>
            </p:cNvPr>
            <p:cNvSpPr/>
            <p:nvPr/>
          </p:nvSpPr>
          <p:spPr>
            <a:xfrm>
              <a:off x="2362200" y="1782465"/>
              <a:ext cx="1714500" cy="50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文本框 68">
              <a:extLst>
                <a:ext uri="{FF2B5EF4-FFF2-40B4-BE49-F238E27FC236}">
                  <a16:creationId xmlns:a16="http://schemas.microsoft.com/office/drawing/2014/main" id="{4BBE5FD4-2E49-40C2-93FA-B78CD699253A}"/>
                </a:ext>
              </a:extLst>
            </p:cNvPr>
            <p:cNvSpPr txBox="1"/>
            <p:nvPr/>
          </p:nvSpPr>
          <p:spPr>
            <a:xfrm>
              <a:off x="2361565" y="1803420"/>
              <a:ext cx="1715135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 defTabSz="914400"/>
              <a:r>
                <a:rPr lang="zh-TW" altLang="en-US" sz="2400" b="1" dirty="0">
                  <a:solidFill>
                    <a:srgbClr val="26262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功能二</a:t>
              </a:r>
              <a:endParaRPr lang="en-US" altLang="zh-CN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86DE086-7E27-48EF-899D-759AB9B33E50}"/>
                </a:ext>
              </a:extLst>
            </p:cNvPr>
            <p:cNvSpPr/>
            <p:nvPr/>
          </p:nvSpPr>
          <p:spPr>
            <a:xfrm>
              <a:off x="4241800" y="1782465"/>
              <a:ext cx="3517900" cy="508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F7A89D93-6868-4C93-B35B-D4A063C14AE6}"/>
              </a:ext>
            </a:extLst>
          </p:cNvPr>
          <p:cNvGrpSpPr/>
          <p:nvPr/>
        </p:nvGrpSpPr>
        <p:grpSpPr>
          <a:xfrm>
            <a:off x="2097470" y="3531787"/>
            <a:ext cx="5397500" cy="508000"/>
            <a:chOff x="2361565" y="1782465"/>
            <a:chExt cx="5398135" cy="508000"/>
          </a:xfrm>
        </p:grpSpPr>
        <p:sp>
          <p:nvSpPr>
            <p:cNvPr id="20" name="文本框 71">
              <a:extLst>
                <a:ext uri="{FF2B5EF4-FFF2-40B4-BE49-F238E27FC236}">
                  <a16:creationId xmlns:a16="http://schemas.microsoft.com/office/drawing/2014/main" id="{CC306DD7-A734-41D9-8436-3C1ABF1E0662}"/>
                </a:ext>
              </a:extLst>
            </p:cNvPr>
            <p:cNvSpPr txBox="1"/>
            <p:nvPr/>
          </p:nvSpPr>
          <p:spPr>
            <a:xfrm>
              <a:off x="4362450" y="1803400"/>
              <a:ext cx="3276600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適應性切削</a:t>
              </a:r>
              <a:endPara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B815A33-7D43-482D-ABC0-D818C5294506}"/>
                </a:ext>
              </a:extLst>
            </p:cNvPr>
            <p:cNvSpPr/>
            <p:nvPr/>
          </p:nvSpPr>
          <p:spPr>
            <a:xfrm>
              <a:off x="2362200" y="1782465"/>
              <a:ext cx="1714500" cy="50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文本框 73">
              <a:extLst>
                <a:ext uri="{FF2B5EF4-FFF2-40B4-BE49-F238E27FC236}">
                  <a16:creationId xmlns:a16="http://schemas.microsoft.com/office/drawing/2014/main" id="{C75E28BB-0616-4846-91C0-6CA4E9C9A0A5}"/>
                </a:ext>
              </a:extLst>
            </p:cNvPr>
            <p:cNvSpPr txBox="1"/>
            <p:nvPr/>
          </p:nvSpPr>
          <p:spPr>
            <a:xfrm>
              <a:off x="2361565" y="1803420"/>
              <a:ext cx="17145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 defTabSz="914400"/>
              <a:r>
                <a:rPr lang="zh-TW" altLang="en-US" sz="2400" b="1" dirty="0">
                  <a:solidFill>
                    <a:srgbClr val="26262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功能三</a:t>
              </a:r>
              <a:endParaRPr lang="en-US" altLang="zh-TW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41C4176-FFEE-4804-8150-5F9491BECBAF}"/>
                </a:ext>
              </a:extLst>
            </p:cNvPr>
            <p:cNvSpPr/>
            <p:nvPr/>
          </p:nvSpPr>
          <p:spPr>
            <a:xfrm>
              <a:off x="4241800" y="1782465"/>
              <a:ext cx="3517900" cy="508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4" name="组合 70">
            <a:extLst>
              <a:ext uri="{FF2B5EF4-FFF2-40B4-BE49-F238E27FC236}">
                <a16:creationId xmlns:a16="http://schemas.microsoft.com/office/drawing/2014/main" id="{3581ACAA-95BC-401D-8952-488381C67404}"/>
              </a:ext>
            </a:extLst>
          </p:cNvPr>
          <p:cNvGrpSpPr/>
          <p:nvPr/>
        </p:nvGrpSpPr>
        <p:grpSpPr>
          <a:xfrm>
            <a:off x="2097470" y="4333493"/>
            <a:ext cx="5397500" cy="508000"/>
            <a:chOff x="2361565" y="1782465"/>
            <a:chExt cx="5398135" cy="508000"/>
          </a:xfrm>
        </p:grpSpPr>
        <p:sp>
          <p:nvSpPr>
            <p:cNvPr id="25" name="文本框 71">
              <a:extLst>
                <a:ext uri="{FF2B5EF4-FFF2-40B4-BE49-F238E27FC236}">
                  <a16:creationId xmlns:a16="http://schemas.microsoft.com/office/drawing/2014/main" id="{6E1CACFC-F23A-454A-9824-49131CCD5172}"/>
                </a:ext>
              </a:extLst>
            </p:cNvPr>
            <p:cNvSpPr txBox="1"/>
            <p:nvPr/>
          </p:nvSpPr>
          <p:spPr>
            <a:xfrm>
              <a:off x="4362450" y="1803400"/>
              <a:ext cx="3276600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碳排放</a:t>
              </a:r>
              <a:endPara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855E13D-70C3-417E-9EB0-E177B4457572}"/>
                </a:ext>
              </a:extLst>
            </p:cNvPr>
            <p:cNvSpPr/>
            <p:nvPr/>
          </p:nvSpPr>
          <p:spPr>
            <a:xfrm>
              <a:off x="2362200" y="1782465"/>
              <a:ext cx="1714500" cy="50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文本框 73">
              <a:extLst>
                <a:ext uri="{FF2B5EF4-FFF2-40B4-BE49-F238E27FC236}">
                  <a16:creationId xmlns:a16="http://schemas.microsoft.com/office/drawing/2014/main" id="{1A8F9EFE-2862-4727-9548-30774556CD32}"/>
                </a:ext>
              </a:extLst>
            </p:cNvPr>
            <p:cNvSpPr txBox="1"/>
            <p:nvPr/>
          </p:nvSpPr>
          <p:spPr>
            <a:xfrm>
              <a:off x="2361565" y="1803420"/>
              <a:ext cx="17145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 defTabSz="914400"/>
              <a:r>
                <a:rPr lang="zh-TW" altLang="en-US" sz="2400" b="1" dirty="0">
                  <a:solidFill>
                    <a:srgbClr val="26262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功能四</a:t>
              </a:r>
              <a:endParaRPr lang="en-US" altLang="zh-TW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E7BBFE3-4C75-4527-B49E-622F4BC4B411}"/>
                </a:ext>
              </a:extLst>
            </p:cNvPr>
            <p:cNvSpPr/>
            <p:nvPr/>
          </p:nvSpPr>
          <p:spPr>
            <a:xfrm>
              <a:off x="4241800" y="1782465"/>
              <a:ext cx="3517900" cy="508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9" name="组合 70">
            <a:extLst>
              <a:ext uri="{FF2B5EF4-FFF2-40B4-BE49-F238E27FC236}">
                <a16:creationId xmlns:a16="http://schemas.microsoft.com/office/drawing/2014/main" id="{EA65FE49-EC96-4184-BA23-2CE6516B9811}"/>
              </a:ext>
            </a:extLst>
          </p:cNvPr>
          <p:cNvGrpSpPr/>
          <p:nvPr/>
        </p:nvGrpSpPr>
        <p:grpSpPr>
          <a:xfrm>
            <a:off x="2097470" y="5117718"/>
            <a:ext cx="5397500" cy="508000"/>
            <a:chOff x="2361565" y="1782465"/>
            <a:chExt cx="5398135" cy="508000"/>
          </a:xfrm>
        </p:grpSpPr>
        <p:sp>
          <p:nvSpPr>
            <p:cNvPr id="30" name="文本框 71">
              <a:extLst>
                <a:ext uri="{FF2B5EF4-FFF2-40B4-BE49-F238E27FC236}">
                  <a16:creationId xmlns:a16="http://schemas.microsoft.com/office/drawing/2014/main" id="{86531C17-7F29-4064-83A2-D01B2FC0AEE1}"/>
                </a:ext>
              </a:extLst>
            </p:cNvPr>
            <p:cNvSpPr txBox="1"/>
            <p:nvPr/>
          </p:nvSpPr>
          <p:spPr>
            <a:xfrm>
              <a:off x="4362450" y="1803400"/>
              <a:ext cx="3276600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Tai Le" panose="020B0502040204020203" pitchFamily="34" charset="0"/>
                </a:rPr>
                <a:t>毛刺處理</a:t>
              </a:r>
              <a:endPara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Tai Le" panose="020B0502040204020203" pitchFamily="34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2D7F752-6D17-4AA5-A116-BFD07A87710E}"/>
                </a:ext>
              </a:extLst>
            </p:cNvPr>
            <p:cNvSpPr/>
            <p:nvPr/>
          </p:nvSpPr>
          <p:spPr>
            <a:xfrm>
              <a:off x="2362200" y="1782465"/>
              <a:ext cx="1714500" cy="50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文本框 73">
              <a:extLst>
                <a:ext uri="{FF2B5EF4-FFF2-40B4-BE49-F238E27FC236}">
                  <a16:creationId xmlns:a16="http://schemas.microsoft.com/office/drawing/2014/main" id="{C5B4F716-0E4E-4360-90A7-37CD0CD5AA48}"/>
                </a:ext>
              </a:extLst>
            </p:cNvPr>
            <p:cNvSpPr txBox="1"/>
            <p:nvPr/>
          </p:nvSpPr>
          <p:spPr>
            <a:xfrm>
              <a:off x="2361565" y="1803420"/>
              <a:ext cx="1714500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 defTabSz="914400"/>
              <a:r>
                <a:rPr lang="zh-TW" altLang="en-US" sz="2400" b="1" dirty="0">
                  <a:solidFill>
                    <a:srgbClr val="26262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功能五</a:t>
              </a:r>
              <a:endParaRPr lang="en-US" altLang="zh-TW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B98804F-BB87-40F5-A80A-6B2593EDE688}"/>
                </a:ext>
              </a:extLst>
            </p:cNvPr>
            <p:cNvSpPr/>
            <p:nvPr/>
          </p:nvSpPr>
          <p:spPr>
            <a:xfrm>
              <a:off x="4241800" y="1782465"/>
              <a:ext cx="3517900" cy="508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4" name="组合 8">
            <a:extLst>
              <a:ext uri="{FF2B5EF4-FFF2-40B4-BE49-F238E27FC236}">
                <a16:creationId xmlns:a16="http://schemas.microsoft.com/office/drawing/2014/main" id="{893AFC04-4A34-4B2E-AAFD-781764DCE28C}"/>
              </a:ext>
            </a:extLst>
          </p:cNvPr>
          <p:cNvGrpSpPr/>
          <p:nvPr/>
        </p:nvGrpSpPr>
        <p:grpSpPr>
          <a:xfrm>
            <a:off x="2097470" y="5848351"/>
            <a:ext cx="5397500" cy="508000"/>
            <a:chOff x="2362200" y="1782465"/>
            <a:chExt cx="5397500" cy="508000"/>
          </a:xfrm>
        </p:grpSpPr>
        <p:sp>
          <p:nvSpPr>
            <p:cNvPr id="35" name="文本框 44">
              <a:extLst>
                <a:ext uri="{FF2B5EF4-FFF2-40B4-BE49-F238E27FC236}">
                  <a16:creationId xmlns:a16="http://schemas.microsoft.com/office/drawing/2014/main" id="{E0FB0EB6-C797-4F47-B34F-3C955A0C0D8D}"/>
                </a:ext>
              </a:extLst>
            </p:cNvPr>
            <p:cNvSpPr txBox="1"/>
            <p:nvPr/>
          </p:nvSpPr>
          <p:spPr>
            <a:xfrm>
              <a:off x="4362450" y="1803400"/>
              <a:ext cx="3276600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結論</a:t>
              </a:r>
              <a:endPara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7E7CAAAE-DB8B-4393-8EE1-CE0FE69D87E9}"/>
                </a:ext>
              </a:extLst>
            </p:cNvPr>
            <p:cNvSpPr/>
            <p:nvPr/>
          </p:nvSpPr>
          <p:spPr>
            <a:xfrm>
              <a:off x="2362200" y="1782465"/>
              <a:ext cx="1714500" cy="50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文本框 58">
              <a:extLst>
                <a:ext uri="{FF2B5EF4-FFF2-40B4-BE49-F238E27FC236}">
                  <a16:creationId xmlns:a16="http://schemas.microsoft.com/office/drawing/2014/main" id="{26A7B54B-3485-41D2-8B80-8A677056FFE8}"/>
                </a:ext>
              </a:extLst>
            </p:cNvPr>
            <p:cNvSpPr txBox="1"/>
            <p:nvPr/>
          </p:nvSpPr>
          <p:spPr>
            <a:xfrm>
              <a:off x="2362835" y="1803420"/>
              <a:ext cx="1714500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 defTabSz="914400"/>
              <a:r>
                <a:rPr lang="zh-TW" altLang="en-US" sz="2400" b="1" dirty="0">
                  <a:solidFill>
                    <a:srgbClr val="26262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總結</a:t>
              </a:r>
              <a:endParaRPr lang="en-US" altLang="zh-CN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6B87DA6D-618D-466F-847C-E277CD2845C2}"/>
                </a:ext>
              </a:extLst>
            </p:cNvPr>
            <p:cNvSpPr/>
            <p:nvPr/>
          </p:nvSpPr>
          <p:spPr>
            <a:xfrm>
              <a:off x="4241800" y="1782465"/>
              <a:ext cx="3517900" cy="508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035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EA46554-3C04-4383-A703-781408BA563C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reeform 2007">
            <a:extLst>
              <a:ext uri="{FF2B5EF4-FFF2-40B4-BE49-F238E27FC236}">
                <a16:creationId xmlns:a16="http://schemas.microsoft.com/office/drawing/2014/main" id="{E88F92EA-97F1-4ADD-B802-2B74E6829269}"/>
              </a:ext>
            </a:extLst>
          </p:cNvPr>
          <p:cNvSpPr>
            <a:spLocks noEditPoints="1"/>
          </p:cNvSpPr>
          <p:nvPr/>
        </p:nvSpPr>
        <p:spPr>
          <a:xfrm rot="10800000">
            <a:off x="220320" y="1985102"/>
            <a:ext cx="3979862" cy="2743200"/>
          </a:xfrm>
          <a:custGeom>
            <a:avLst/>
            <a:gdLst/>
            <a:ahLst/>
            <a:cxnLst>
              <a:cxn ang="0">
                <a:pos x="3737642" y="144337"/>
              </a:cxn>
              <a:cxn ang="0">
                <a:pos x="3505421" y="277571"/>
              </a:cxn>
              <a:cxn ang="0">
                <a:pos x="3295317" y="222057"/>
              </a:cxn>
              <a:cxn ang="0">
                <a:pos x="3505421" y="954846"/>
              </a:cxn>
              <a:cxn ang="0">
                <a:pos x="3140504" y="233160"/>
              </a:cxn>
              <a:cxn ang="0">
                <a:pos x="3129445" y="643966"/>
              </a:cxn>
              <a:cxn ang="0">
                <a:pos x="2841935" y="222057"/>
              </a:cxn>
              <a:cxn ang="0">
                <a:pos x="2963574" y="832714"/>
              </a:cxn>
              <a:cxn ang="0">
                <a:pos x="2565482" y="166543"/>
              </a:cxn>
              <a:cxn ang="0">
                <a:pos x="2665005" y="899332"/>
              </a:cxn>
              <a:cxn ang="0">
                <a:pos x="2200564" y="88823"/>
              </a:cxn>
              <a:cxn ang="0">
                <a:pos x="2089983" y="111029"/>
              </a:cxn>
              <a:cxn ang="0">
                <a:pos x="1868821" y="144337"/>
              </a:cxn>
              <a:cxn ang="0">
                <a:pos x="1658717" y="177646"/>
              </a:cxn>
              <a:cxn ang="0">
                <a:pos x="1470729" y="88823"/>
              </a:cxn>
              <a:cxn ang="0">
                <a:pos x="1481787" y="466320"/>
              </a:cxn>
              <a:cxn ang="0">
                <a:pos x="1304857" y="388600"/>
              </a:cxn>
              <a:cxn ang="0">
                <a:pos x="1083695" y="355291"/>
              </a:cxn>
              <a:cxn ang="0">
                <a:pos x="884649" y="444114"/>
              </a:cxn>
              <a:cxn ang="0">
                <a:pos x="1072637" y="965949"/>
              </a:cxn>
              <a:cxn ang="0">
                <a:pos x="729835" y="599554"/>
              </a:cxn>
              <a:cxn ang="0">
                <a:pos x="685603" y="721686"/>
              </a:cxn>
              <a:cxn ang="0">
                <a:pos x="541847" y="799406"/>
              </a:cxn>
              <a:cxn ang="0">
                <a:pos x="387034" y="866023"/>
              </a:cxn>
              <a:cxn ang="0">
                <a:pos x="287511" y="999257"/>
              </a:cxn>
              <a:cxn ang="0">
                <a:pos x="287511" y="1498886"/>
              </a:cxn>
              <a:cxn ang="0">
                <a:pos x="44232" y="1287932"/>
              </a:cxn>
              <a:cxn ang="0">
                <a:pos x="55291" y="1787560"/>
              </a:cxn>
              <a:cxn ang="0">
                <a:pos x="154814" y="1609914"/>
              </a:cxn>
              <a:cxn ang="0">
                <a:pos x="398092" y="2409320"/>
              </a:cxn>
              <a:cxn ang="0">
                <a:pos x="486557" y="1787560"/>
              </a:cxn>
              <a:cxn ang="0">
                <a:pos x="851475" y="2487040"/>
              </a:cxn>
              <a:cxn ang="0">
                <a:pos x="840416" y="2054029"/>
              </a:cxn>
              <a:cxn ang="0">
                <a:pos x="1172160" y="2720200"/>
              </a:cxn>
              <a:cxn ang="0">
                <a:pos x="1194276" y="2176160"/>
              </a:cxn>
              <a:cxn ang="0">
                <a:pos x="1371206" y="2642480"/>
              </a:cxn>
              <a:cxn ang="0">
                <a:pos x="1404380" y="2187263"/>
              </a:cxn>
              <a:cxn ang="0">
                <a:pos x="1603426" y="2553657"/>
              </a:cxn>
              <a:cxn ang="0">
                <a:pos x="1758240" y="2620275"/>
              </a:cxn>
              <a:cxn ang="0">
                <a:pos x="1901995" y="2520349"/>
              </a:cxn>
              <a:cxn ang="0">
                <a:pos x="1968344" y="2264983"/>
              </a:cxn>
              <a:cxn ang="0">
                <a:pos x="2112099" y="2487040"/>
              </a:cxn>
              <a:cxn ang="0">
                <a:pos x="2311145" y="2531452"/>
              </a:cxn>
              <a:cxn ang="0">
                <a:pos x="2377494" y="2387115"/>
              </a:cxn>
              <a:cxn ang="0">
                <a:pos x="2554424" y="2320497"/>
              </a:cxn>
              <a:cxn ang="0">
                <a:pos x="2665005" y="2498143"/>
              </a:cxn>
              <a:cxn ang="0">
                <a:pos x="2775586" y="2409320"/>
              </a:cxn>
              <a:cxn ang="0">
                <a:pos x="2875109" y="2165057"/>
              </a:cxn>
              <a:cxn ang="0">
                <a:pos x="3029922" y="2165057"/>
              </a:cxn>
              <a:cxn ang="0">
                <a:pos x="3029922" y="1632120"/>
              </a:cxn>
              <a:cxn ang="0">
                <a:pos x="3074155" y="1709840"/>
              </a:cxn>
              <a:cxn ang="0">
                <a:pos x="3306375" y="1820869"/>
              </a:cxn>
              <a:cxn ang="0">
                <a:pos x="3394840" y="1521092"/>
              </a:cxn>
              <a:cxn ang="0">
                <a:pos x="3317433" y="866023"/>
              </a:cxn>
              <a:cxn ang="0">
                <a:pos x="3627060" y="1299034"/>
              </a:cxn>
              <a:cxn ang="0">
                <a:pos x="3748700" y="1199109"/>
              </a:cxn>
              <a:cxn ang="0">
                <a:pos x="3627060" y="377497"/>
              </a:cxn>
              <a:cxn ang="0">
                <a:pos x="3815048" y="410806"/>
              </a:cxn>
              <a:cxn ang="0">
                <a:pos x="3980920" y="199851"/>
              </a:cxn>
              <a:cxn ang="0">
                <a:pos x="1636600" y="1687634"/>
              </a:cxn>
            </a:cxnLst>
            <a:rect l="0" t="0" r="0" b="0"/>
            <a:pathLst>
              <a:path w="360" h="247">
                <a:moveTo>
                  <a:pt x="359" y="15"/>
                </a:moveTo>
                <a:lnTo>
                  <a:pt x="359" y="15"/>
                </a:lnTo>
                <a:lnTo>
                  <a:pt x="354" y="10"/>
                </a:lnTo>
                <a:lnTo>
                  <a:pt x="348" y="5"/>
                </a:lnTo>
                <a:lnTo>
                  <a:pt x="348" y="5"/>
                </a:lnTo>
                <a:lnTo>
                  <a:pt x="345" y="4"/>
                </a:lnTo>
                <a:lnTo>
                  <a:pt x="343" y="5"/>
                </a:lnTo>
                <a:lnTo>
                  <a:pt x="343" y="5"/>
                </a:lnTo>
                <a:lnTo>
                  <a:pt x="339" y="8"/>
                </a:lnTo>
                <a:lnTo>
                  <a:pt x="338" y="13"/>
                </a:lnTo>
                <a:lnTo>
                  <a:pt x="335" y="21"/>
                </a:lnTo>
                <a:lnTo>
                  <a:pt x="335" y="21"/>
                </a:lnTo>
                <a:lnTo>
                  <a:pt x="331" y="19"/>
                </a:lnTo>
                <a:lnTo>
                  <a:pt x="327" y="16"/>
                </a:lnTo>
                <a:lnTo>
                  <a:pt x="327" y="16"/>
                </a:lnTo>
                <a:lnTo>
                  <a:pt x="323" y="18"/>
                </a:lnTo>
                <a:lnTo>
                  <a:pt x="320" y="19"/>
                </a:lnTo>
                <a:lnTo>
                  <a:pt x="318" y="21"/>
                </a:lnTo>
                <a:lnTo>
                  <a:pt x="317" y="25"/>
                </a:lnTo>
                <a:lnTo>
                  <a:pt x="317" y="25"/>
                </a:lnTo>
                <a:lnTo>
                  <a:pt x="317" y="29"/>
                </a:lnTo>
                <a:lnTo>
                  <a:pt x="317" y="29"/>
                </a:lnTo>
                <a:lnTo>
                  <a:pt x="313" y="24"/>
                </a:lnTo>
                <a:lnTo>
                  <a:pt x="309" y="19"/>
                </a:lnTo>
                <a:lnTo>
                  <a:pt x="309" y="19"/>
                </a:lnTo>
                <a:lnTo>
                  <a:pt x="307" y="16"/>
                </a:lnTo>
                <a:lnTo>
                  <a:pt x="304" y="16"/>
                </a:lnTo>
                <a:lnTo>
                  <a:pt x="302" y="16"/>
                </a:lnTo>
                <a:lnTo>
                  <a:pt x="299" y="18"/>
                </a:lnTo>
                <a:lnTo>
                  <a:pt x="298" y="20"/>
                </a:lnTo>
                <a:lnTo>
                  <a:pt x="297" y="21"/>
                </a:lnTo>
                <a:lnTo>
                  <a:pt x="297" y="24"/>
                </a:lnTo>
                <a:lnTo>
                  <a:pt x="298" y="26"/>
                </a:lnTo>
                <a:lnTo>
                  <a:pt x="298" y="26"/>
                </a:lnTo>
                <a:lnTo>
                  <a:pt x="303" y="35"/>
                </a:lnTo>
                <a:lnTo>
                  <a:pt x="307" y="45"/>
                </a:lnTo>
                <a:lnTo>
                  <a:pt x="312" y="65"/>
                </a:lnTo>
                <a:lnTo>
                  <a:pt x="312" y="65"/>
                </a:lnTo>
                <a:lnTo>
                  <a:pt x="314" y="75"/>
                </a:lnTo>
                <a:lnTo>
                  <a:pt x="317" y="86"/>
                </a:lnTo>
                <a:lnTo>
                  <a:pt x="317" y="86"/>
                </a:lnTo>
                <a:lnTo>
                  <a:pt x="317" y="85"/>
                </a:lnTo>
                <a:lnTo>
                  <a:pt x="317" y="85"/>
                </a:lnTo>
                <a:lnTo>
                  <a:pt x="307" y="57"/>
                </a:lnTo>
                <a:lnTo>
                  <a:pt x="307" y="57"/>
                </a:lnTo>
                <a:lnTo>
                  <a:pt x="303" y="47"/>
                </a:lnTo>
                <a:lnTo>
                  <a:pt x="298" y="37"/>
                </a:lnTo>
                <a:lnTo>
                  <a:pt x="292" y="29"/>
                </a:lnTo>
                <a:lnTo>
                  <a:pt x="284" y="21"/>
                </a:lnTo>
                <a:lnTo>
                  <a:pt x="284" y="21"/>
                </a:lnTo>
                <a:lnTo>
                  <a:pt x="282" y="20"/>
                </a:lnTo>
                <a:lnTo>
                  <a:pt x="279" y="21"/>
                </a:lnTo>
                <a:lnTo>
                  <a:pt x="277" y="23"/>
                </a:lnTo>
                <a:lnTo>
                  <a:pt x="276" y="24"/>
                </a:lnTo>
                <a:lnTo>
                  <a:pt x="276" y="24"/>
                </a:lnTo>
                <a:lnTo>
                  <a:pt x="274" y="27"/>
                </a:lnTo>
                <a:lnTo>
                  <a:pt x="274" y="31"/>
                </a:lnTo>
                <a:lnTo>
                  <a:pt x="276" y="41"/>
                </a:lnTo>
                <a:lnTo>
                  <a:pt x="283" y="58"/>
                </a:lnTo>
                <a:lnTo>
                  <a:pt x="283" y="58"/>
                </a:lnTo>
                <a:lnTo>
                  <a:pt x="292" y="92"/>
                </a:lnTo>
                <a:lnTo>
                  <a:pt x="292" y="92"/>
                </a:lnTo>
                <a:lnTo>
                  <a:pt x="286" y="78"/>
                </a:lnTo>
                <a:lnTo>
                  <a:pt x="286" y="78"/>
                </a:lnTo>
                <a:lnTo>
                  <a:pt x="274" y="50"/>
                </a:lnTo>
                <a:lnTo>
                  <a:pt x="268" y="35"/>
                </a:lnTo>
                <a:lnTo>
                  <a:pt x="261" y="23"/>
                </a:lnTo>
                <a:lnTo>
                  <a:pt x="261" y="23"/>
                </a:lnTo>
                <a:lnTo>
                  <a:pt x="258" y="20"/>
                </a:lnTo>
                <a:lnTo>
                  <a:pt x="257" y="20"/>
                </a:lnTo>
                <a:lnTo>
                  <a:pt x="253" y="20"/>
                </a:lnTo>
                <a:lnTo>
                  <a:pt x="251" y="23"/>
                </a:lnTo>
                <a:lnTo>
                  <a:pt x="250" y="24"/>
                </a:lnTo>
                <a:lnTo>
                  <a:pt x="250" y="26"/>
                </a:lnTo>
                <a:lnTo>
                  <a:pt x="250" y="26"/>
                </a:lnTo>
                <a:lnTo>
                  <a:pt x="252" y="34"/>
                </a:lnTo>
                <a:lnTo>
                  <a:pt x="256" y="41"/>
                </a:lnTo>
                <a:lnTo>
                  <a:pt x="261" y="55"/>
                </a:lnTo>
                <a:lnTo>
                  <a:pt x="261" y="55"/>
                </a:lnTo>
                <a:lnTo>
                  <a:pt x="268" y="75"/>
                </a:lnTo>
                <a:lnTo>
                  <a:pt x="274" y="94"/>
                </a:lnTo>
                <a:lnTo>
                  <a:pt x="274" y="94"/>
                </a:lnTo>
                <a:lnTo>
                  <a:pt x="279" y="118"/>
                </a:lnTo>
                <a:lnTo>
                  <a:pt x="279" y="118"/>
                </a:lnTo>
                <a:lnTo>
                  <a:pt x="273" y="99"/>
                </a:lnTo>
                <a:lnTo>
                  <a:pt x="273" y="99"/>
                </a:lnTo>
                <a:lnTo>
                  <a:pt x="255" y="56"/>
                </a:lnTo>
                <a:lnTo>
                  <a:pt x="245" y="35"/>
                </a:lnTo>
                <a:lnTo>
                  <a:pt x="238" y="25"/>
                </a:lnTo>
                <a:lnTo>
                  <a:pt x="232" y="15"/>
                </a:lnTo>
                <a:lnTo>
                  <a:pt x="232" y="15"/>
                </a:lnTo>
                <a:lnTo>
                  <a:pt x="231" y="13"/>
                </a:lnTo>
                <a:lnTo>
                  <a:pt x="229" y="13"/>
                </a:lnTo>
                <a:lnTo>
                  <a:pt x="225" y="13"/>
                </a:lnTo>
                <a:lnTo>
                  <a:pt x="222" y="15"/>
                </a:lnTo>
                <a:lnTo>
                  <a:pt x="221" y="16"/>
                </a:lnTo>
                <a:lnTo>
                  <a:pt x="221" y="19"/>
                </a:lnTo>
                <a:lnTo>
                  <a:pt x="221" y="19"/>
                </a:lnTo>
                <a:lnTo>
                  <a:pt x="241" y="81"/>
                </a:lnTo>
                <a:lnTo>
                  <a:pt x="241" y="81"/>
                </a:lnTo>
                <a:lnTo>
                  <a:pt x="229" y="49"/>
                </a:lnTo>
                <a:lnTo>
                  <a:pt x="229" y="49"/>
                </a:lnTo>
                <a:lnTo>
                  <a:pt x="220" y="27"/>
                </a:lnTo>
                <a:lnTo>
                  <a:pt x="215" y="18"/>
                </a:lnTo>
                <a:lnTo>
                  <a:pt x="209" y="9"/>
                </a:lnTo>
                <a:lnTo>
                  <a:pt x="209" y="9"/>
                </a:lnTo>
                <a:lnTo>
                  <a:pt x="207" y="8"/>
                </a:lnTo>
                <a:lnTo>
                  <a:pt x="205" y="6"/>
                </a:lnTo>
                <a:lnTo>
                  <a:pt x="201" y="6"/>
                </a:lnTo>
                <a:lnTo>
                  <a:pt x="199" y="8"/>
                </a:lnTo>
                <a:lnTo>
                  <a:pt x="198" y="9"/>
                </a:lnTo>
                <a:lnTo>
                  <a:pt x="198" y="11"/>
                </a:lnTo>
                <a:lnTo>
                  <a:pt x="198" y="14"/>
                </a:lnTo>
                <a:lnTo>
                  <a:pt x="198" y="14"/>
                </a:lnTo>
                <a:lnTo>
                  <a:pt x="204" y="31"/>
                </a:lnTo>
                <a:lnTo>
                  <a:pt x="204" y="31"/>
                </a:lnTo>
                <a:lnTo>
                  <a:pt x="194" y="14"/>
                </a:lnTo>
                <a:lnTo>
                  <a:pt x="194" y="14"/>
                </a:lnTo>
                <a:lnTo>
                  <a:pt x="191" y="11"/>
                </a:lnTo>
                <a:lnTo>
                  <a:pt x="189" y="10"/>
                </a:lnTo>
                <a:lnTo>
                  <a:pt x="185" y="11"/>
                </a:lnTo>
                <a:lnTo>
                  <a:pt x="184" y="15"/>
                </a:lnTo>
                <a:lnTo>
                  <a:pt x="184" y="15"/>
                </a:lnTo>
                <a:lnTo>
                  <a:pt x="179" y="9"/>
                </a:lnTo>
                <a:lnTo>
                  <a:pt x="179" y="9"/>
                </a:lnTo>
                <a:lnTo>
                  <a:pt x="176" y="8"/>
                </a:lnTo>
                <a:lnTo>
                  <a:pt x="173" y="6"/>
                </a:lnTo>
                <a:lnTo>
                  <a:pt x="169" y="9"/>
                </a:lnTo>
                <a:lnTo>
                  <a:pt x="169" y="10"/>
                </a:lnTo>
                <a:lnTo>
                  <a:pt x="169" y="13"/>
                </a:lnTo>
                <a:lnTo>
                  <a:pt x="169" y="13"/>
                </a:lnTo>
                <a:lnTo>
                  <a:pt x="164" y="6"/>
                </a:lnTo>
                <a:lnTo>
                  <a:pt x="159" y="1"/>
                </a:lnTo>
                <a:lnTo>
                  <a:pt x="159" y="1"/>
                </a:lnTo>
                <a:lnTo>
                  <a:pt x="155" y="0"/>
                </a:lnTo>
                <a:lnTo>
                  <a:pt x="152" y="3"/>
                </a:lnTo>
                <a:lnTo>
                  <a:pt x="152" y="3"/>
                </a:lnTo>
                <a:lnTo>
                  <a:pt x="150" y="5"/>
                </a:lnTo>
                <a:lnTo>
                  <a:pt x="149" y="8"/>
                </a:lnTo>
                <a:lnTo>
                  <a:pt x="150" y="16"/>
                </a:lnTo>
                <a:lnTo>
                  <a:pt x="154" y="30"/>
                </a:lnTo>
                <a:lnTo>
                  <a:pt x="154" y="30"/>
                </a:lnTo>
                <a:lnTo>
                  <a:pt x="157" y="36"/>
                </a:lnTo>
                <a:lnTo>
                  <a:pt x="157" y="36"/>
                </a:lnTo>
                <a:lnTo>
                  <a:pt x="149" y="20"/>
                </a:lnTo>
                <a:lnTo>
                  <a:pt x="144" y="14"/>
                </a:lnTo>
                <a:lnTo>
                  <a:pt x="139" y="8"/>
                </a:lnTo>
                <a:lnTo>
                  <a:pt x="139" y="8"/>
                </a:lnTo>
                <a:lnTo>
                  <a:pt x="136" y="8"/>
                </a:lnTo>
                <a:lnTo>
                  <a:pt x="133" y="8"/>
                </a:lnTo>
                <a:lnTo>
                  <a:pt x="133" y="8"/>
                </a:lnTo>
                <a:lnTo>
                  <a:pt x="132" y="9"/>
                </a:lnTo>
                <a:lnTo>
                  <a:pt x="132" y="9"/>
                </a:lnTo>
                <a:lnTo>
                  <a:pt x="129" y="11"/>
                </a:lnTo>
                <a:lnTo>
                  <a:pt x="128" y="15"/>
                </a:lnTo>
                <a:lnTo>
                  <a:pt x="128" y="15"/>
                </a:lnTo>
                <a:lnTo>
                  <a:pt x="132" y="30"/>
                </a:lnTo>
                <a:lnTo>
                  <a:pt x="137" y="44"/>
                </a:lnTo>
                <a:lnTo>
                  <a:pt x="137" y="44"/>
                </a:lnTo>
                <a:lnTo>
                  <a:pt x="134" y="42"/>
                </a:lnTo>
                <a:lnTo>
                  <a:pt x="134" y="42"/>
                </a:lnTo>
                <a:lnTo>
                  <a:pt x="132" y="41"/>
                </a:lnTo>
                <a:lnTo>
                  <a:pt x="131" y="40"/>
                </a:lnTo>
                <a:lnTo>
                  <a:pt x="128" y="41"/>
                </a:lnTo>
                <a:lnTo>
                  <a:pt x="127" y="42"/>
                </a:lnTo>
                <a:lnTo>
                  <a:pt x="126" y="42"/>
                </a:lnTo>
                <a:lnTo>
                  <a:pt x="126" y="42"/>
                </a:lnTo>
                <a:lnTo>
                  <a:pt x="121" y="36"/>
                </a:lnTo>
                <a:lnTo>
                  <a:pt x="121" y="36"/>
                </a:lnTo>
                <a:lnTo>
                  <a:pt x="118" y="35"/>
                </a:lnTo>
                <a:lnTo>
                  <a:pt x="116" y="35"/>
                </a:lnTo>
                <a:lnTo>
                  <a:pt x="113" y="35"/>
                </a:lnTo>
                <a:lnTo>
                  <a:pt x="111" y="37"/>
                </a:lnTo>
                <a:lnTo>
                  <a:pt x="111" y="37"/>
                </a:lnTo>
                <a:lnTo>
                  <a:pt x="108" y="35"/>
                </a:lnTo>
                <a:lnTo>
                  <a:pt x="106" y="32"/>
                </a:lnTo>
                <a:lnTo>
                  <a:pt x="106" y="32"/>
                </a:lnTo>
                <a:lnTo>
                  <a:pt x="103" y="31"/>
                </a:lnTo>
                <a:lnTo>
                  <a:pt x="101" y="32"/>
                </a:lnTo>
                <a:lnTo>
                  <a:pt x="98" y="32"/>
                </a:lnTo>
                <a:lnTo>
                  <a:pt x="97" y="35"/>
                </a:lnTo>
                <a:lnTo>
                  <a:pt x="97" y="35"/>
                </a:lnTo>
                <a:lnTo>
                  <a:pt x="96" y="40"/>
                </a:lnTo>
                <a:lnTo>
                  <a:pt x="96" y="40"/>
                </a:lnTo>
                <a:lnTo>
                  <a:pt x="88" y="34"/>
                </a:lnTo>
                <a:lnTo>
                  <a:pt x="88" y="34"/>
                </a:lnTo>
                <a:lnTo>
                  <a:pt x="85" y="32"/>
                </a:lnTo>
                <a:lnTo>
                  <a:pt x="82" y="34"/>
                </a:lnTo>
                <a:lnTo>
                  <a:pt x="80" y="36"/>
                </a:lnTo>
                <a:lnTo>
                  <a:pt x="80" y="40"/>
                </a:lnTo>
                <a:lnTo>
                  <a:pt x="80" y="40"/>
                </a:lnTo>
                <a:lnTo>
                  <a:pt x="83" y="51"/>
                </a:lnTo>
                <a:lnTo>
                  <a:pt x="87" y="61"/>
                </a:lnTo>
                <a:lnTo>
                  <a:pt x="96" y="81"/>
                </a:lnTo>
                <a:lnTo>
                  <a:pt x="96" y="81"/>
                </a:lnTo>
                <a:lnTo>
                  <a:pt x="103" y="99"/>
                </a:lnTo>
                <a:lnTo>
                  <a:pt x="111" y="119"/>
                </a:lnTo>
                <a:lnTo>
                  <a:pt x="111" y="119"/>
                </a:lnTo>
                <a:lnTo>
                  <a:pt x="97" y="87"/>
                </a:lnTo>
                <a:lnTo>
                  <a:pt x="97" y="87"/>
                </a:lnTo>
                <a:lnTo>
                  <a:pt x="88" y="65"/>
                </a:lnTo>
                <a:lnTo>
                  <a:pt x="82" y="54"/>
                </a:lnTo>
                <a:lnTo>
                  <a:pt x="79" y="50"/>
                </a:lnTo>
                <a:lnTo>
                  <a:pt x="74" y="47"/>
                </a:lnTo>
                <a:lnTo>
                  <a:pt x="74" y="47"/>
                </a:lnTo>
                <a:lnTo>
                  <a:pt x="71" y="47"/>
                </a:lnTo>
                <a:lnTo>
                  <a:pt x="69" y="49"/>
                </a:lnTo>
                <a:lnTo>
                  <a:pt x="67" y="51"/>
                </a:lnTo>
                <a:lnTo>
                  <a:pt x="66" y="54"/>
                </a:lnTo>
                <a:lnTo>
                  <a:pt x="66" y="54"/>
                </a:lnTo>
                <a:lnTo>
                  <a:pt x="67" y="62"/>
                </a:lnTo>
                <a:lnTo>
                  <a:pt x="71" y="71"/>
                </a:lnTo>
                <a:lnTo>
                  <a:pt x="77" y="88"/>
                </a:lnTo>
                <a:lnTo>
                  <a:pt x="77" y="88"/>
                </a:lnTo>
                <a:lnTo>
                  <a:pt x="83" y="103"/>
                </a:lnTo>
                <a:lnTo>
                  <a:pt x="83" y="103"/>
                </a:lnTo>
                <a:lnTo>
                  <a:pt x="75" y="88"/>
                </a:lnTo>
                <a:lnTo>
                  <a:pt x="75" y="88"/>
                </a:lnTo>
                <a:lnTo>
                  <a:pt x="67" y="72"/>
                </a:lnTo>
                <a:lnTo>
                  <a:pt x="62" y="65"/>
                </a:lnTo>
                <a:lnTo>
                  <a:pt x="57" y="58"/>
                </a:lnTo>
                <a:lnTo>
                  <a:pt x="57" y="58"/>
                </a:lnTo>
                <a:lnTo>
                  <a:pt x="55" y="57"/>
                </a:lnTo>
                <a:lnTo>
                  <a:pt x="54" y="56"/>
                </a:lnTo>
                <a:lnTo>
                  <a:pt x="51" y="57"/>
                </a:lnTo>
                <a:lnTo>
                  <a:pt x="49" y="58"/>
                </a:lnTo>
                <a:lnTo>
                  <a:pt x="49" y="58"/>
                </a:lnTo>
                <a:lnTo>
                  <a:pt x="48" y="61"/>
                </a:lnTo>
                <a:lnTo>
                  <a:pt x="48" y="65"/>
                </a:lnTo>
                <a:lnTo>
                  <a:pt x="49" y="72"/>
                </a:lnTo>
                <a:lnTo>
                  <a:pt x="49" y="72"/>
                </a:lnTo>
                <a:lnTo>
                  <a:pt x="46" y="75"/>
                </a:lnTo>
                <a:lnTo>
                  <a:pt x="44" y="78"/>
                </a:lnTo>
                <a:lnTo>
                  <a:pt x="44" y="78"/>
                </a:lnTo>
                <a:lnTo>
                  <a:pt x="45" y="81"/>
                </a:lnTo>
                <a:lnTo>
                  <a:pt x="45" y="81"/>
                </a:lnTo>
                <a:lnTo>
                  <a:pt x="41" y="78"/>
                </a:lnTo>
                <a:lnTo>
                  <a:pt x="38" y="77"/>
                </a:lnTo>
                <a:lnTo>
                  <a:pt x="38" y="77"/>
                </a:lnTo>
                <a:lnTo>
                  <a:pt x="35" y="78"/>
                </a:lnTo>
                <a:lnTo>
                  <a:pt x="34" y="80"/>
                </a:lnTo>
                <a:lnTo>
                  <a:pt x="33" y="83"/>
                </a:lnTo>
                <a:lnTo>
                  <a:pt x="33" y="83"/>
                </a:lnTo>
                <a:lnTo>
                  <a:pt x="33" y="87"/>
                </a:lnTo>
                <a:lnTo>
                  <a:pt x="33" y="91"/>
                </a:lnTo>
                <a:lnTo>
                  <a:pt x="33" y="91"/>
                </a:lnTo>
                <a:lnTo>
                  <a:pt x="33" y="91"/>
                </a:lnTo>
                <a:lnTo>
                  <a:pt x="31" y="90"/>
                </a:lnTo>
                <a:lnTo>
                  <a:pt x="29" y="90"/>
                </a:lnTo>
                <a:lnTo>
                  <a:pt x="26" y="90"/>
                </a:lnTo>
                <a:lnTo>
                  <a:pt x="24" y="91"/>
                </a:lnTo>
                <a:lnTo>
                  <a:pt x="24" y="91"/>
                </a:lnTo>
                <a:lnTo>
                  <a:pt x="23" y="94"/>
                </a:lnTo>
                <a:lnTo>
                  <a:pt x="22" y="97"/>
                </a:lnTo>
                <a:lnTo>
                  <a:pt x="23" y="103"/>
                </a:lnTo>
                <a:lnTo>
                  <a:pt x="23" y="103"/>
                </a:lnTo>
                <a:lnTo>
                  <a:pt x="26" y="133"/>
                </a:lnTo>
                <a:lnTo>
                  <a:pt x="26" y="133"/>
                </a:lnTo>
                <a:lnTo>
                  <a:pt x="26" y="135"/>
                </a:lnTo>
                <a:lnTo>
                  <a:pt x="26" y="135"/>
                </a:lnTo>
                <a:lnTo>
                  <a:pt x="22" y="124"/>
                </a:lnTo>
                <a:lnTo>
                  <a:pt x="15" y="114"/>
                </a:lnTo>
                <a:lnTo>
                  <a:pt x="15" y="114"/>
                </a:lnTo>
                <a:lnTo>
                  <a:pt x="14" y="113"/>
                </a:lnTo>
                <a:lnTo>
                  <a:pt x="12" y="112"/>
                </a:lnTo>
                <a:lnTo>
                  <a:pt x="9" y="112"/>
                </a:lnTo>
                <a:lnTo>
                  <a:pt x="8" y="113"/>
                </a:lnTo>
                <a:lnTo>
                  <a:pt x="8" y="113"/>
                </a:lnTo>
                <a:lnTo>
                  <a:pt x="5" y="114"/>
                </a:lnTo>
                <a:lnTo>
                  <a:pt x="4" y="116"/>
                </a:lnTo>
                <a:lnTo>
                  <a:pt x="4" y="116"/>
                </a:lnTo>
                <a:lnTo>
                  <a:pt x="3" y="122"/>
                </a:lnTo>
                <a:lnTo>
                  <a:pt x="2" y="128"/>
                </a:lnTo>
                <a:lnTo>
                  <a:pt x="2" y="134"/>
                </a:lnTo>
                <a:lnTo>
                  <a:pt x="2" y="140"/>
                </a:lnTo>
                <a:lnTo>
                  <a:pt x="2" y="140"/>
                </a:lnTo>
                <a:lnTo>
                  <a:pt x="0" y="145"/>
                </a:lnTo>
                <a:lnTo>
                  <a:pt x="2" y="152"/>
                </a:lnTo>
                <a:lnTo>
                  <a:pt x="3" y="157"/>
                </a:lnTo>
                <a:lnTo>
                  <a:pt x="5" y="161"/>
                </a:lnTo>
                <a:lnTo>
                  <a:pt x="5" y="161"/>
                </a:lnTo>
                <a:lnTo>
                  <a:pt x="8" y="163"/>
                </a:lnTo>
                <a:lnTo>
                  <a:pt x="10" y="161"/>
                </a:lnTo>
                <a:lnTo>
                  <a:pt x="10" y="161"/>
                </a:lnTo>
                <a:lnTo>
                  <a:pt x="13" y="158"/>
                </a:lnTo>
                <a:lnTo>
                  <a:pt x="13" y="153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4" y="145"/>
                </a:lnTo>
                <a:lnTo>
                  <a:pt x="14" y="145"/>
                </a:lnTo>
                <a:lnTo>
                  <a:pt x="15" y="147"/>
                </a:lnTo>
                <a:lnTo>
                  <a:pt x="18" y="147"/>
                </a:lnTo>
                <a:lnTo>
                  <a:pt x="18" y="147"/>
                </a:lnTo>
                <a:lnTo>
                  <a:pt x="19" y="152"/>
                </a:lnTo>
                <a:lnTo>
                  <a:pt x="19" y="152"/>
                </a:lnTo>
                <a:lnTo>
                  <a:pt x="28" y="183"/>
                </a:lnTo>
                <a:lnTo>
                  <a:pt x="35" y="215"/>
                </a:lnTo>
                <a:lnTo>
                  <a:pt x="35" y="215"/>
                </a:lnTo>
                <a:lnTo>
                  <a:pt x="36" y="217"/>
                </a:lnTo>
                <a:lnTo>
                  <a:pt x="38" y="219"/>
                </a:lnTo>
                <a:lnTo>
                  <a:pt x="41" y="220"/>
                </a:lnTo>
                <a:lnTo>
                  <a:pt x="45" y="217"/>
                </a:lnTo>
                <a:lnTo>
                  <a:pt x="46" y="216"/>
                </a:lnTo>
                <a:lnTo>
                  <a:pt x="46" y="214"/>
                </a:lnTo>
                <a:lnTo>
                  <a:pt x="46" y="214"/>
                </a:lnTo>
                <a:lnTo>
                  <a:pt x="44" y="180"/>
                </a:lnTo>
                <a:lnTo>
                  <a:pt x="40" y="148"/>
                </a:lnTo>
                <a:lnTo>
                  <a:pt x="40" y="148"/>
                </a:lnTo>
                <a:lnTo>
                  <a:pt x="44" y="161"/>
                </a:lnTo>
                <a:lnTo>
                  <a:pt x="44" y="161"/>
                </a:lnTo>
                <a:lnTo>
                  <a:pt x="55" y="194"/>
                </a:lnTo>
                <a:lnTo>
                  <a:pt x="66" y="225"/>
                </a:lnTo>
                <a:lnTo>
                  <a:pt x="66" y="225"/>
                </a:lnTo>
                <a:lnTo>
                  <a:pt x="69" y="228"/>
                </a:lnTo>
                <a:lnTo>
                  <a:pt x="72" y="230"/>
                </a:lnTo>
                <a:lnTo>
                  <a:pt x="76" y="227"/>
                </a:lnTo>
                <a:lnTo>
                  <a:pt x="76" y="226"/>
                </a:lnTo>
                <a:lnTo>
                  <a:pt x="77" y="224"/>
                </a:lnTo>
                <a:lnTo>
                  <a:pt x="77" y="224"/>
                </a:lnTo>
                <a:lnTo>
                  <a:pt x="76" y="204"/>
                </a:lnTo>
                <a:lnTo>
                  <a:pt x="72" y="185"/>
                </a:lnTo>
                <a:lnTo>
                  <a:pt x="67" y="165"/>
                </a:lnTo>
                <a:lnTo>
                  <a:pt x="62" y="147"/>
                </a:lnTo>
                <a:lnTo>
                  <a:pt x="62" y="147"/>
                </a:lnTo>
                <a:lnTo>
                  <a:pt x="61" y="143"/>
                </a:lnTo>
                <a:lnTo>
                  <a:pt x="61" y="143"/>
                </a:lnTo>
                <a:lnTo>
                  <a:pt x="62" y="147"/>
                </a:lnTo>
                <a:lnTo>
                  <a:pt x="62" y="147"/>
                </a:lnTo>
                <a:lnTo>
                  <a:pt x="76" y="185"/>
                </a:lnTo>
                <a:lnTo>
                  <a:pt x="88" y="225"/>
                </a:lnTo>
                <a:lnTo>
                  <a:pt x="88" y="225"/>
                </a:lnTo>
                <a:lnTo>
                  <a:pt x="91" y="228"/>
                </a:lnTo>
                <a:lnTo>
                  <a:pt x="93" y="230"/>
                </a:lnTo>
                <a:lnTo>
                  <a:pt x="97" y="228"/>
                </a:lnTo>
                <a:lnTo>
                  <a:pt x="100" y="227"/>
                </a:lnTo>
                <a:lnTo>
                  <a:pt x="100" y="227"/>
                </a:lnTo>
                <a:lnTo>
                  <a:pt x="102" y="236"/>
                </a:lnTo>
                <a:lnTo>
                  <a:pt x="106" y="245"/>
                </a:lnTo>
                <a:lnTo>
                  <a:pt x="106" y="245"/>
                </a:lnTo>
                <a:lnTo>
                  <a:pt x="108" y="246"/>
                </a:lnTo>
                <a:lnTo>
                  <a:pt x="110" y="247"/>
                </a:lnTo>
                <a:lnTo>
                  <a:pt x="112" y="247"/>
                </a:lnTo>
                <a:lnTo>
                  <a:pt x="113" y="247"/>
                </a:lnTo>
                <a:lnTo>
                  <a:pt x="117" y="243"/>
                </a:lnTo>
                <a:lnTo>
                  <a:pt x="117" y="242"/>
                </a:lnTo>
                <a:lnTo>
                  <a:pt x="117" y="240"/>
                </a:lnTo>
                <a:lnTo>
                  <a:pt x="117" y="240"/>
                </a:lnTo>
                <a:lnTo>
                  <a:pt x="113" y="217"/>
                </a:lnTo>
                <a:lnTo>
                  <a:pt x="108" y="196"/>
                </a:lnTo>
                <a:lnTo>
                  <a:pt x="101" y="175"/>
                </a:lnTo>
                <a:lnTo>
                  <a:pt x="93" y="155"/>
                </a:lnTo>
                <a:lnTo>
                  <a:pt x="93" y="155"/>
                </a:lnTo>
                <a:lnTo>
                  <a:pt x="102" y="174"/>
                </a:lnTo>
                <a:lnTo>
                  <a:pt x="110" y="194"/>
                </a:lnTo>
                <a:lnTo>
                  <a:pt x="116" y="215"/>
                </a:lnTo>
                <a:lnTo>
                  <a:pt x="122" y="235"/>
                </a:lnTo>
                <a:lnTo>
                  <a:pt x="122" y="235"/>
                </a:lnTo>
                <a:lnTo>
                  <a:pt x="123" y="237"/>
                </a:lnTo>
                <a:lnTo>
                  <a:pt x="124" y="238"/>
                </a:lnTo>
                <a:lnTo>
                  <a:pt x="127" y="240"/>
                </a:lnTo>
                <a:lnTo>
                  <a:pt x="128" y="240"/>
                </a:lnTo>
                <a:lnTo>
                  <a:pt x="132" y="237"/>
                </a:lnTo>
                <a:lnTo>
                  <a:pt x="134" y="235"/>
                </a:lnTo>
                <a:lnTo>
                  <a:pt x="134" y="233"/>
                </a:lnTo>
                <a:lnTo>
                  <a:pt x="134" y="233"/>
                </a:lnTo>
                <a:lnTo>
                  <a:pt x="134" y="225"/>
                </a:lnTo>
                <a:lnTo>
                  <a:pt x="132" y="215"/>
                </a:lnTo>
                <a:lnTo>
                  <a:pt x="127" y="197"/>
                </a:lnTo>
                <a:lnTo>
                  <a:pt x="127" y="197"/>
                </a:lnTo>
                <a:lnTo>
                  <a:pt x="122" y="183"/>
                </a:lnTo>
                <a:lnTo>
                  <a:pt x="122" y="183"/>
                </a:lnTo>
                <a:lnTo>
                  <a:pt x="131" y="206"/>
                </a:lnTo>
                <a:lnTo>
                  <a:pt x="131" y="206"/>
                </a:lnTo>
                <a:lnTo>
                  <a:pt x="134" y="220"/>
                </a:lnTo>
                <a:lnTo>
                  <a:pt x="138" y="226"/>
                </a:lnTo>
                <a:lnTo>
                  <a:pt x="141" y="228"/>
                </a:lnTo>
                <a:lnTo>
                  <a:pt x="143" y="230"/>
                </a:lnTo>
                <a:lnTo>
                  <a:pt x="143" y="230"/>
                </a:lnTo>
                <a:lnTo>
                  <a:pt x="145" y="230"/>
                </a:lnTo>
                <a:lnTo>
                  <a:pt x="148" y="228"/>
                </a:lnTo>
                <a:lnTo>
                  <a:pt x="149" y="226"/>
                </a:lnTo>
                <a:lnTo>
                  <a:pt x="150" y="224"/>
                </a:lnTo>
                <a:lnTo>
                  <a:pt x="150" y="224"/>
                </a:lnTo>
                <a:lnTo>
                  <a:pt x="150" y="220"/>
                </a:lnTo>
                <a:lnTo>
                  <a:pt x="150" y="220"/>
                </a:lnTo>
                <a:lnTo>
                  <a:pt x="154" y="230"/>
                </a:lnTo>
                <a:lnTo>
                  <a:pt x="157" y="233"/>
                </a:lnTo>
                <a:lnTo>
                  <a:pt x="159" y="236"/>
                </a:lnTo>
                <a:lnTo>
                  <a:pt x="159" y="236"/>
                </a:lnTo>
                <a:lnTo>
                  <a:pt x="163" y="237"/>
                </a:lnTo>
                <a:lnTo>
                  <a:pt x="167" y="236"/>
                </a:lnTo>
                <a:lnTo>
                  <a:pt x="168" y="233"/>
                </a:lnTo>
                <a:lnTo>
                  <a:pt x="169" y="230"/>
                </a:lnTo>
                <a:lnTo>
                  <a:pt x="169" y="230"/>
                </a:lnTo>
                <a:lnTo>
                  <a:pt x="159" y="192"/>
                </a:lnTo>
                <a:lnTo>
                  <a:pt x="159" y="192"/>
                </a:lnTo>
                <a:lnTo>
                  <a:pt x="165" y="210"/>
                </a:lnTo>
                <a:lnTo>
                  <a:pt x="172" y="227"/>
                </a:lnTo>
                <a:lnTo>
                  <a:pt x="172" y="227"/>
                </a:lnTo>
                <a:lnTo>
                  <a:pt x="173" y="230"/>
                </a:lnTo>
                <a:lnTo>
                  <a:pt x="174" y="231"/>
                </a:lnTo>
                <a:lnTo>
                  <a:pt x="176" y="232"/>
                </a:lnTo>
                <a:lnTo>
                  <a:pt x="179" y="231"/>
                </a:lnTo>
                <a:lnTo>
                  <a:pt x="181" y="231"/>
                </a:lnTo>
                <a:lnTo>
                  <a:pt x="183" y="228"/>
                </a:lnTo>
                <a:lnTo>
                  <a:pt x="183" y="227"/>
                </a:lnTo>
                <a:lnTo>
                  <a:pt x="183" y="224"/>
                </a:lnTo>
                <a:lnTo>
                  <a:pt x="183" y="224"/>
                </a:lnTo>
                <a:lnTo>
                  <a:pt x="178" y="204"/>
                </a:lnTo>
                <a:lnTo>
                  <a:pt x="172" y="183"/>
                </a:lnTo>
                <a:lnTo>
                  <a:pt x="172" y="183"/>
                </a:lnTo>
                <a:lnTo>
                  <a:pt x="180" y="204"/>
                </a:lnTo>
                <a:lnTo>
                  <a:pt x="180" y="204"/>
                </a:lnTo>
                <a:lnTo>
                  <a:pt x="181" y="206"/>
                </a:lnTo>
                <a:lnTo>
                  <a:pt x="184" y="207"/>
                </a:lnTo>
                <a:lnTo>
                  <a:pt x="184" y="207"/>
                </a:lnTo>
                <a:lnTo>
                  <a:pt x="190" y="221"/>
                </a:lnTo>
                <a:lnTo>
                  <a:pt x="190" y="221"/>
                </a:lnTo>
                <a:lnTo>
                  <a:pt x="191" y="224"/>
                </a:lnTo>
                <a:lnTo>
                  <a:pt x="191" y="224"/>
                </a:lnTo>
                <a:lnTo>
                  <a:pt x="198" y="233"/>
                </a:lnTo>
                <a:lnTo>
                  <a:pt x="198" y="233"/>
                </a:lnTo>
                <a:lnTo>
                  <a:pt x="199" y="235"/>
                </a:lnTo>
                <a:lnTo>
                  <a:pt x="201" y="236"/>
                </a:lnTo>
                <a:lnTo>
                  <a:pt x="205" y="236"/>
                </a:lnTo>
                <a:lnTo>
                  <a:pt x="209" y="233"/>
                </a:lnTo>
                <a:lnTo>
                  <a:pt x="209" y="231"/>
                </a:lnTo>
                <a:lnTo>
                  <a:pt x="209" y="228"/>
                </a:lnTo>
                <a:lnTo>
                  <a:pt x="209" y="228"/>
                </a:lnTo>
                <a:lnTo>
                  <a:pt x="207" y="222"/>
                </a:lnTo>
                <a:lnTo>
                  <a:pt x="207" y="222"/>
                </a:lnTo>
                <a:lnTo>
                  <a:pt x="210" y="221"/>
                </a:lnTo>
                <a:lnTo>
                  <a:pt x="212" y="220"/>
                </a:lnTo>
                <a:lnTo>
                  <a:pt x="214" y="219"/>
                </a:lnTo>
                <a:lnTo>
                  <a:pt x="215" y="216"/>
                </a:lnTo>
                <a:lnTo>
                  <a:pt x="215" y="216"/>
                </a:lnTo>
                <a:lnTo>
                  <a:pt x="214" y="212"/>
                </a:lnTo>
                <a:lnTo>
                  <a:pt x="214" y="212"/>
                </a:lnTo>
                <a:lnTo>
                  <a:pt x="215" y="215"/>
                </a:lnTo>
                <a:lnTo>
                  <a:pt x="215" y="215"/>
                </a:lnTo>
                <a:lnTo>
                  <a:pt x="216" y="217"/>
                </a:lnTo>
                <a:lnTo>
                  <a:pt x="219" y="219"/>
                </a:lnTo>
                <a:lnTo>
                  <a:pt x="221" y="219"/>
                </a:lnTo>
                <a:lnTo>
                  <a:pt x="224" y="219"/>
                </a:lnTo>
                <a:lnTo>
                  <a:pt x="224" y="219"/>
                </a:lnTo>
                <a:lnTo>
                  <a:pt x="227" y="217"/>
                </a:lnTo>
                <a:lnTo>
                  <a:pt x="230" y="215"/>
                </a:lnTo>
                <a:lnTo>
                  <a:pt x="230" y="215"/>
                </a:lnTo>
                <a:lnTo>
                  <a:pt x="231" y="209"/>
                </a:lnTo>
                <a:lnTo>
                  <a:pt x="231" y="204"/>
                </a:lnTo>
                <a:lnTo>
                  <a:pt x="229" y="197"/>
                </a:lnTo>
                <a:lnTo>
                  <a:pt x="226" y="192"/>
                </a:lnTo>
                <a:lnTo>
                  <a:pt x="226" y="192"/>
                </a:lnTo>
                <a:lnTo>
                  <a:pt x="229" y="191"/>
                </a:lnTo>
                <a:lnTo>
                  <a:pt x="229" y="191"/>
                </a:lnTo>
                <a:lnTo>
                  <a:pt x="238" y="221"/>
                </a:lnTo>
                <a:lnTo>
                  <a:pt x="238" y="221"/>
                </a:lnTo>
                <a:lnTo>
                  <a:pt x="240" y="222"/>
                </a:lnTo>
                <a:lnTo>
                  <a:pt x="241" y="225"/>
                </a:lnTo>
                <a:lnTo>
                  <a:pt x="246" y="225"/>
                </a:lnTo>
                <a:lnTo>
                  <a:pt x="248" y="225"/>
                </a:lnTo>
                <a:lnTo>
                  <a:pt x="250" y="224"/>
                </a:lnTo>
                <a:lnTo>
                  <a:pt x="251" y="221"/>
                </a:lnTo>
                <a:lnTo>
                  <a:pt x="251" y="220"/>
                </a:lnTo>
                <a:lnTo>
                  <a:pt x="251" y="220"/>
                </a:lnTo>
                <a:lnTo>
                  <a:pt x="251" y="217"/>
                </a:lnTo>
                <a:lnTo>
                  <a:pt x="251" y="217"/>
                </a:lnTo>
                <a:lnTo>
                  <a:pt x="251" y="217"/>
                </a:lnTo>
                <a:lnTo>
                  <a:pt x="251" y="217"/>
                </a:lnTo>
                <a:lnTo>
                  <a:pt x="250" y="211"/>
                </a:lnTo>
                <a:lnTo>
                  <a:pt x="250" y="211"/>
                </a:lnTo>
                <a:lnTo>
                  <a:pt x="251" y="212"/>
                </a:lnTo>
                <a:lnTo>
                  <a:pt x="253" y="214"/>
                </a:lnTo>
                <a:lnTo>
                  <a:pt x="257" y="212"/>
                </a:lnTo>
                <a:lnTo>
                  <a:pt x="261" y="209"/>
                </a:lnTo>
                <a:lnTo>
                  <a:pt x="261" y="207"/>
                </a:lnTo>
                <a:lnTo>
                  <a:pt x="261" y="205"/>
                </a:lnTo>
                <a:lnTo>
                  <a:pt x="261" y="205"/>
                </a:lnTo>
                <a:lnTo>
                  <a:pt x="260" y="195"/>
                </a:lnTo>
                <a:lnTo>
                  <a:pt x="260" y="195"/>
                </a:lnTo>
                <a:lnTo>
                  <a:pt x="260" y="195"/>
                </a:lnTo>
                <a:lnTo>
                  <a:pt x="261" y="197"/>
                </a:lnTo>
                <a:lnTo>
                  <a:pt x="262" y="199"/>
                </a:lnTo>
                <a:lnTo>
                  <a:pt x="267" y="197"/>
                </a:lnTo>
                <a:lnTo>
                  <a:pt x="269" y="195"/>
                </a:lnTo>
                <a:lnTo>
                  <a:pt x="271" y="194"/>
                </a:lnTo>
                <a:lnTo>
                  <a:pt x="271" y="191"/>
                </a:lnTo>
                <a:lnTo>
                  <a:pt x="271" y="191"/>
                </a:lnTo>
                <a:lnTo>
                  <a:pt x="274" y="195"/>
                </a:lnTo>
                <a:lnTo>
                  <a:pt x="277" y="195"/>
                </a:lnTo>
                <a:lnTo>
                  <a:pt x="281" y="195"/>
                </a:lnTo>
                <a:lnTo>
                  <a:pt x="281" y="195"/>
                </a:lnTo>
                <a:lnTo>
                  <a:pt x="282" y="195"/>
                </a:lnTo>
                <a:lnTo>
                  <a:pt x="283" y="192"/>
                </a:lnTo>
                <a:lnTo>
                  <a:pt x="284" y="191"/>
                </a:lnTo>
                <a:lnTo>
                  <a:pt x="284" y="189"/>
                </a:lnTo>
                <a:lnTo>
                  <a:pt x="284" y="189"/>
                </a:lnTo>
                <a:lnTo>
                  <a:pt x="281" y="168"/>
                </a:lnTo>
                <a:lnTo>
                  <a:pt x="274" y="147"/>
                </a:lnTo>
                <a:lnTo>
                  <a:pt x="267" y="127"/>
                </a:lnTo>
                <a:lnTo>
                  <a:pt x="261" y="106"/>
                </a:lnTo>
                <a:lnTo>
                  <a:pt x="261" y="106"/>
                </a:lnTo>
                <a:lnTo>
                  <a:pt x="258" y="96"/>
                </a:lnTo>
                <a:lnTo>
                  <a:pt x="258" y="96"/>
                </a:lnTo>
                <a:lnTo>
                  <a:pt x="266" y="117"/>
                </a:lnTo>
                <a:lnTo>
                  <a:pt x="266" y="117"/>
                </a:lnTo>
                <a:lnTo>
                  <a:pt x="273" y="135"/>
                </a:lnTo>
                <a:lnTo>
                  <a:pt x="278" y="154"/>
                </a:lnTo>
                <a:lnTo>
                  <a:pt x="278" y="154"/>
                </a:lnTo>
                <a:lnTo>
                  <a:pt x="282" y="165"/>
                </a:lnTo>
                <a:lnTo>
                  <a:pt x="284" y="170"/>
                </a:lnTo>
                <a:lnTo>
                  <a:pt x="289" y="174"/>
                </a:lnTo>
                <a:lnTo>
                  <a:pt x="289" y="174"/>
                </a:lnTo>
                <a:lnTo>
                  <a:pt x="292" y="174"/>
                </a:lnTo>
                <a:lnTo>
                  <a:pt x="294" y="174"/>
                </a:lnTo>
                <a:lnTo>
                  <a:pt x="297" y="173"/>
                </a:lnTo>
                <a:lnTo>
                  <a:pt x="298" y="170"/>
                </a:lnTo>
                <a:lnTo>
                  <a:pt x="298" y="170"/>
                </a:lnTo>
                <a:lnTo>
                  <a:pt x="299" y="164"/>
                </a:lnTo>
                <a:lnTo>
                  <a:pt x="299" y="159"/>
                </a:lnTo>
                <a:lnTo>
                  <a:pt x="298" y="148"/>
                </a:lnTo>
                <a:lnTo>
                  <a:pt x="298" y="148"/>
                </a:lnTo>
                <a:lnTo>
                  <a:pt x="296" y="133"/>
                </a:lnTo>
                <a:lnTo>
                  <a:pt x="296" y="133"/>
                </a:lnTo>
                <a:lnTo>
                  <a:pt x="298" y="135"/>
                </a:lnTo>
                <a:lnTo>
                  <a:pt x="302" y="137"/>
                </a:lnTo>
                <a:lnTo>
                  <a:pt x="302" y="137"/>
                </a:lnTo>
                <a:lnTo>
                  <a:pt x="304" y="137"/>
                </a:lnTo>
                <a:lnTo>
                  <a:pt x="307" y="137"/>
                </a:lnTo>
                <a:lnTo>
                  <a:pt x="308" y="134"/>
                </a:lnTo>
                <a:lnTo>
                  <a:pt x="309" y="133"/>
                </a:lnTo>
                <a:lnTo>
                  <a:pt x="309" y="133"/>
                </a:lnTo>
                <a:lnTo>
                  <a:pt x="309" y="125"/>
                </a:lnTo>
                <a:lnTo>
                  <a:pt x="309" y="119"/>
                </a:lnTo>
                <a:lnTo>
                  <a:pt x="308" y="106"/>
                </a:lnTo>
                <a:lnTo>
                  <a:pt x="300" y="80"/>
                </a:lnTo>
                <a:lnTo>
                  <a:pt x="300" y="80"/>
                </a:lnTo>
                <a:lnTo>
                  <a:pt x="300" y="78"/>
                </a:lnTo>
                <a:lnTo>
                  <a:pt x="300" y="78"/>
                </a:lnTo>
                <a:lnTo>
                  <a:pt x="302" y="83"/>
                </a:lnTo>
                <a:lnTo>
                  <a:pt x="302" y="83"/>
                </a:lnTo>
                <a:lnTo>
                  <a:pt x="308" y="101"/>
                </a:lnTo>
                <a:lnTo>
                  <a:pt x="313" y="109"/>
                </a:lnTo>
                <a:lnTo>
                  <a:pt x="315" y="113"/>
                </a:lnTo>
                <a:lnTo>
                  <a:pt x="318" y="117"/>
                </a:lnTo>
                <a:lnTo>
                  <a:pt x="318" y="117"/>
                </a:lnTo>
                <a:lnTo>
                  <a:pt x="322" y="118"/>
                </a:lnTo>
                <a:lnTo>
                  <a:pt x="325" y="118"/>
                </a:lnTo>
                <a:lnTo>
                  <a:pt x="328" y="117"/>
                </a:lnTo>
                <a:lnTo>
                  <a:pt x="329" y="113"/>
                </a:lnTo>
                <a:lnTo>
                  <a:pt x="329" y="113"/>
                </a:lnTo>
                <a:lnTo>
                  <a:pt x="331" y="104"/>
                </a:lnTo>
                <a:lnTo>
                  <a:pt x="331" y="104"/>
                </a:lnTo>
                <a:lnTo>
                  <a:pt x="331" y="107"/>
                </a:lnTo>
                <a:lnTo>
                  <a:pt x="333" y="108"/>
                </a:lnTo>
                <a:lnTo>
                  <a:pt x="333" y="109"/>
                </a:lnTo>
                <a:lnTo>
                  <a:pt x="333" y="109"/>
                </a:lnTo>
                <a:lnTo>
                  <a:pt x="336" y="109"/>
                </a:lnTo>
                <a:lnTo>
                  <a:pt x="339" y="108"/>
                </a:lnTo>
                <a:lnTo>
                  <a:pt x="340" y="104"/>
                </a:lnTo>
                <a:lnTo>
                  <a:pt x="340" y="101"/>
                </a:lnTo>
                <a:lnTo>
                  <a:pt x="340" y="92"/>
                </a:lnTo>
                <a:lnTo>
                  <a:pt x="339" y="82"/>
                </a:lnTo>
                <a:lnTo>
                  <a:pt x="339" y="82"/>
                </a:lnTo>
                <a:lnTo>
                  <a:pt x="338" y="67"/>
                </a:lnTo>
                <a:lnTo>
                  <a:pt x="334" y="54"/>
                </a:lnTo>
                <a:lnTo>
                  <a:pt x="334" y="54"/>
                </a:lnTo>
                <a:lnTo>
                  <a:pt x="330" y="44"/>
                </a:lnTo>
                <a:lnTo>
                  <a:pt x="328" y="34"/>
                </a:lnTo>
                <a:lnTo>
                  <a:pt x="328" y="34"/>
                </a:lnTo>
                <a:lnTo>
                  <a:pt x="328" y="30"/>
                </a:lnTo>
                <a:lnTo>
                  <a:pt x="330" y="31"/>
                </a:lnTo>
                <a:lnTo>
                  <a:pt x="335" y="39"/>
                </a:lnTo>
                <a:lnTo>
                  <a:pt x="335" y="39"/>
                </a:lnTo>
                <a:lnTo>
                  <a:pt x="338" y="41"/>
                </a:lnTo>
                <a:lnTo>
                  <a:pt x="340" y="41"/>
                </a:lnTo>
                <a:lnTo>
                  <a:pt x="343" y="40"/>
                </a:lnTo>
                <a:lnTo>
                  <a:pt x="345" y="37"/>
                </a:lnTo>
                <a:lnTo>
                  <a:pt x="345" y="37"/>
                </a:lnTo>
                <a:lnTo>
                  <a:pt x="346" y="18"/>
                </a:lnTo>
                <a:lnTo>
                  <a:pt x="346" y="18"/>
                </a:lnTo>
                <a:lnTo>
                  <a:pt x="351" y="24"/>
                </a:lnTo>
                <a:lnTo>
                  <a:pt x="351" y="24"/>
                </a:lnTo>
                <a:lnTo>
                  <a:pt x="353" y="25"/>
                </a:lnTo>
                <a:lnTo>
                  <a:pt x="355" y="25"/>
                </a:lnTo>
                <a:lnTo>
                  <a:pt x="356" y="25"/>
                </a:lnTo>
                <a:lnTo>
                  <a:pt x="359" y="24"/>
                </a:lnTo>
                <a:lnTo>
                  <a:pt x="360" y="20"/>
                </a:lnTo>
                <a:lnTo>
                  <a:pt x="360" y="18"/>
                </a:lnTo>
                <a:lnTo>
                  <a:pt x="359" y="15"/>
                </a:lnTo>
                <a:lnTo>
                  <a:pt x="359" y="15"/>
                </a:lnTo>
                <a:close/>
                <a:moveTo>
                  <a:pt x="148" y="152"/>
                </a:moveTo>
                <a:lnTo>
                  <a:pt x="148" y="152"/>
                </a:lnTo>
                <a:lnTo>
                  <a:pt x="150" y="158"/>
                </a:lnTo>
                <a:lnTo>
                  <a:pt x="150" y="158"/>
                </a:lnTo>
                <a:lnTo>
                  <a:pt x="154" y="173"/>
                </a:lnTo>
                <a:lnTo>
                  <a:pt x="154" y="173"/>
                </a:lnTo>
                <a:lnTo>
                  <a:pt x="148" y="152"/>
                </a:lnTo>
                <a:lnTo>
                  <a:pt x="148" y="152"/>
                </a:lnTo>
                <a:close/>
              </a:path>
            </a:pathLst>
          </a:custGeom>
          <a:solidFill>
            <a:srgbClr val="FFC000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007">
            <a:extLst>
              <a:ext uri="{FF2B5EF4-FFF2-40B4-BE49-F238E27FC236}">
                <a16:creationId xmlns:a16="http://schemas.microsoft.com/office/drawing/2014/main" id="{A144178A-10F1-4CAD-AD77-EB2D2CFC5A39}"/>
              </a:ext>
            </a:extLst>
          </p:cNvPr>
          <p:cNvSpPr>
            <a:spLocks noEditPoints="1"/>
          </p:cNvSpPr>
          <p:nvPr/>
        </p:nvSpPr>
        <p:spPr bwMode="auto">
          <a:xfrm>
            <a:off x="918287" y="1654902"/>
            <a:ext cx="3981450" cy="2743200"/>
          </a:xfrm>
          <a:custGeom>
            <a:avLst/>
            <a:gdLst>
              <a:gd name="T0" fmla="*/ 338 w 360"/>
              <a:gd name="T1" fmla="*/ 13 h 247"/>
              <a:gd name="T2" fmla="*/ 317 w 360"/>
              <a:gd name="T3" fmla="*/ 25 h 247"/>
              <a:gd name="T4" fmla="*/ 298 w 360"/>
              <a:gd name="T5" fmla="*/ 20 h 247"/>
              <a:gd name="T6" fmla="*/ 317 w 360"/>
              <a:gd name="T7" fmla="*/ 86 h 247"/>
              <a:gd name="T8" fmla="*/ 284 w 360"/>
              <a:gd name="T9" fmla="*/ 21 h 247"/>
              <a:gd name="T10" fmla="*/ 283 w 360"/>
              <a:gd name="T11" fmla="*/ 58 h 247"/>
              <a:gd name="T12" fmla="*/ 257 w 360"/>
              <a:gd name="T13" fmla="*/ 20 h 247"/>
              <a:gd name="T14" fmla="*/ 268 w 360"/>
              <a:gd name="T15" fmla="*/ 75 h 247"/>
              <a:gd name="T16" fmla="*/ 232 w 360"/>
              <a:gd name="T17" fmla="*/ 15 h 247"/>
              <a:gd name="T18" fmla="*/ 241 w 360"/>
              <a:gd name="T19" fmla="*/ 81 h 247"/>
              <a:gd name="T20" fmla="*/ 199 w 360"/>
              <a:gd name="T21" fmla="*/ 8 h 247"/>
              <a:gd name="T22" fmla="*/ 189 w 360"/>
              <a:gd name="T23" fmla="*/ 10 h 247"/>
              <a:gd name="T24" fmla="*/ 169 w 360"/>
              <a:gd name="T25" fmla="*/ 13 h 247"/>
              <a:gd name="T26" fmla="*/ 150 w 360"/>
              <a:gd name="T27" fmla="*/ 16 h 247"/>
              <a:gd name="T28" fmla="*/ 133 w 360"/>
              <a:gd name="T29" fmla="*/ 8 h 247"/>
              <a:gd name="T30" fmla="*/ 134 w 360"/>
              <a:gd name="T31" fmla="*/ 42 h 247"/>
              <a:gd name="T32" fmla="*/ 118 w 360"/>
              <a:gd name="T33" fmla="*/ 35 h 247"/>
              <a:gd name="T34" fmla="*/ 98 w 360"/>
              <a:gd name="T35" fmla="*/ 32 h 247"/>
              <a:gd name="T36" fmla="*/ 80 w 360"/>
              <a:gd name="T37" fmla="*/ 40 h 247"/>
              <a:gd name="T38" fmla="*/ 97 w 360"/>
              <a:gd name="T39" fmla="*/ 87 h 247"/>
              <a:gd name="T40" fmla="*/ 66 w 360"/>
              <a:gd name="T41" fmla="*/ 54 h 247"/>
              <a:gd name="T42" fmla="*/ 62 w 360"/>
              <a:gd name="T43" fmla="*/ 65 h 247"/>
              <a:gd name="T44" fmla="*/ 49 w 360"/>
              <a:gd name="T45" fmla="*/ 72 h 247"/>
              <a:gd name="T46" fmla="*/ 35 w 360"/>
              <a:gd name="T47" fmla="*/ 78 h 247"/>
              <a:gd name="T48" fmla="*/ 26 w 360"/>
              <a:gd name="T49" fmla="*/ 90 h 247"/>
              <a:gd name="T50" fmla="*/ 26 w 360"/>
              <a:gd name="T51" fmla="*/ 135 h 247"/>
              <a:gd name="T52" fmla="*/ 4 w 360"/>
              <a:gd name="T53" fmla="*/ 116 h 247"/>
              <a:gd name="T54" fmla="*/ 5 w 360"/>
              <a:gd name="T55" fmla="*/ 161 h 247"/>
              <a:gd name="T56" fmla="*/ 14 w 360"/>
              <a:gd name="T57" fmla="*/ 145 h 247"/>
              <a:gd name="T58" fmla="*/ 36 w 360"/>
              <a:gd name="T59" fmla="*/ 217 h 247"/>
              <a:gd name="T60" fmla="*/ 44 w 360"/>
              <a:gd name="T61" fmla="*/ 161 h 247"/>
              <a:gd name="T62" fmla="*/ 77 w 360"/>
              <a:gd name="T63" fmla="*/ 224 h 247"/>
              <a:gd name="T64" fmla="*/ 76 w 360"/>
              <a:gd name="T65" fmla="*/ 185 h 247"/>
              <a:gd name="T66" fmla="*/ 106 w 360"/>
              <a:gd name="T67" fmla="*/ 245 h 247"/>
              <a:gd name="T68" fmla="*/ 108 w 360"/>
              <a:gd name="T69" fmla="*/ 196 h 247"/>
              <a:gd name="T70" fmla="*/ 124 w 360"/>
              <a:gd name="T71" fmla="*/ 238 h 247"/>
              <a:gd name="T72" fmla="*/ 127 w 360"/>
              <a:gd name="T73" fmla="*/ 197 h 247"/>
              <a:gd name="T74" fmla="*/ 145 w 360"/>
              <a:gd name="T75" fmla="*/ 230 h 247"/>
              <a:gd name="T76" fmla="*/ 159 w 360"/>
              <a:gd name="T77" fmla="*/ 236 h 247"/>
              <a:gd name="T78" fmla="*/ 172 w 360"/>
              <a:gd name="T79" fmla="*/ 227 h 247"/>
              <a:gd name="T80" fmla="*/ 178 w 360"/>
              <a:gd name="T81" fmla="*/ 204 h 247"/>
              <a:gd name="T82" fmla="*/ 191 w 360"/>
              <a:gd name="T83" fmla="*/ 224 h 247"/>
              <a:gd name="T84" fmla="*/ 209 w 360"/>
              <a:gd name="T85" fmla="*/ 228 h 247"/>
              <a:gd name="T86" fmla="*/ 215 w 360"/>
              <a:gd name="T87" fmla="*/ 215 h 247"/>
              <a:gd name="T88" fmla="*/ 231 w 360"/>
              <a:gd name="T89" fmla="*/ 209 h 247"/>
              <a:gd name="T90" fmla="*/ 241 w 360"/>
              <a:gd name="T91" fmla="*/ 225 h 247"/>
              <a:gd name="T92" fmla="*/ 251 w 360"/>
              <a:gd name="T93" fmla="*/ 217 h 247"/>
              <a:gd name="T94" fmla="*/ 260 w 360"/>
              <a:gd name="T95" fmla="*/ 195 h 247"/>
              <a:gd name="T96" fmla="*/ 274 w 360"/>
              <a:gd name="T97" fmla="*/ 195 h 247"/>
              <a:gd name="T98" fmla="*/ 274 w 360"/>
              <a:gd name="T99" fmla="*/ 147 h 247"/>
              <a:gd name="T100" fmla="*/ 278 w 360"/>
              <a:gd name="T101" fmla="*/ 154 h 247"/>
              <a:gd name="T102" fmla="*/ 299 w 360"/>
              <a:gd name="T103" fmla="*/ 164 h 247"/>
              <a:gd name="T104" fmla="*/ 307 w 360"/>
              <a:gd name="T105" fmla="*/ 137 h 247"/>
              <a:gd name="T106" fmla="*/ 300 w 360"/>
              <a:gd name="T107" fmla="*/ 78 h 247"/>
              <a:gd name="T108" fmla="*/ 328 w 360"/>
              <a:gd name="T109" fmla="*/ 117 h 247"/>
              <a:gd name="T110" fmla="*/ 339 w 360"/>
              <a:gd name="T111" fmla="*/ 108 h 247"/>
              <a:gd name="T112" fmla="*/ 328 w 360"/>
              <a:gd name="T113" fmla="*/ 34 h 247"/>
              <a:gd name="T114" fmla="*/ 345 w 360"/>
              <a:gd name="T115" fmla="*/ 37 h 247"/>
              <a:gd name="T116" fmla="*/ 360 w 360"/>
              <a:gd name="T117" fmla="*/ 18 h 247"/>
              <a:gd name="T118" fmla="*/ 148 w 360"/>
              <a:gd name="T119" fmla="*/ 152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0" h="247">
                <a:moveTo>
                  <a:pt x="359" y="15"/>
                </a:moveTo>
                <a:lnTo>
                  <a:pt x="359" y="15"/>
                </a:lnTo>
                <a:lnTo>
                  <a:pt x="354" y="10"/>
                </a:lnTo>
                <a:lnTo>
                  <a:pt x="348" y="5"/>
                </a:lnTo>
                <a:lnTo>
                  <a:pt x="348" y="5"/>
                </a:lnTo>
                <a:lnTo>
                  <a:pt x="345" y="4"/>
                </a:lnTo>
                <a:lnTo>
                  <a:pt x="343" y="5"/>
                </a:lnTo>
                <a:lnTo>
                  <a:pt x="343" y="5"/>
                </a:lnTo>
                <a:lnTo>
                  <a:pt x="339" y="8"/>
                </a:lnTo>
                <a:lnTo>
                  <a:pt x="338" y="13"/>
                </a:lnTo>
                <a:lnTo>
                  <a:pt x="335" y="21"/>
                </a:lnTo>
                <a:lnTo>
                  <a:pt x="335" y="21"/>
                </a:lnTo>
                <a:lnTo>
                  <a:pt x="331" y="19"/>
                </a:lnTo>
                <a:lnTo>
                  <a:pt x="327" y="16"/>
                </a:lnTo>
                <a:lnTo>
                  <a:pt x="327" y="16"/>
                </a:lnTo>
                <a:lnTo>
                  <a:pt x="323" y="18"/>
                </a:lnTo>
                <a:lnTo>
                  <a:pt x="320" y="19"/>
                </a:lnTo>
                <a:lnTo>
                  <a:pt x="318" y="21"/>
                </a:lnTo>
                <a:lnTo>
                  <a:pt x="317" y="25"/>
                </a:lnTo>
                <a:lnTo>
                  <a:pt x="317" y="25"/>
                </a:lnTo>
                <a:lnTo>
                  <a:pt x="317" y="29"/>
                </a:lnTo>
                <a:lnTo>
                  <a:pt x="317" y="29"/>
                </a:lnTo>
                <a:lnTo>
                  <a:pt x="313" y="24"/>
                </a:lnTo>
                <a:lnTo>
                  <a:pt x="309" y="19"/>
                </a:lnTo>
                <a:lnTo>
                  <a:pt x="309" y="19"/>
                </a:lnTo>
                <a:lnTo>
                  <a:pt x="307" y="16"/>
                </a:lnTo>
                <a:lnTo>
                  <a:pt x="304" y="16"/>
                </a:lnTo>
                <a:lnTo>
                  <a:pt x="302" y="16"/>
                </a:lnTo>
                <a:lnTo>
                  <a:pt x="299" y="18"/>
                </a:lnTo>
                <a:lnTo>
                  <a:pt x="298" y="20"/>
                </a:lnTo>
                <a:lnTo>
                  <a:pt x="297" y="21"/>
                </a:lnTo>
                <a:lnTo>
                  <a:pt x="297" y="24"/>
                </a:lnTo>
                <a:lnTo>
                  <a:pt x="298" y="26"/>
                </a:lnTo>
                <a:lnTo>
                  <a:pt x="298" y="26"/>
                </a:lnTo>
                <a:lnTo>
                  <a:pt x="303" y="35"/>
                </a:lnTo>
                <a:lnTo>
                  <a:pt x="307" y="45"/>
                </a:lnTo>
                <a:lnTo>
                  <a:pt x="312" y="65"/>
                </a:lnTo>
                <a:lnTo>
                  <a:pt x="312" y="65"/>
                </a:lnTo>
                <a:lnTo>
                  <a:pt x="314" y="75"/>
                </a:lnTo>
                <a:lnTo>
                  <a:pt x="317" y="86"/>
                </a:lnTo>
                <a:lnTo>
                  <a:pt x="317" y="86"/>
                </a:lnTo>
                <a:lnTo>
                  <a:pt x="317" y="85"/>
                </a:lnTo>
                <a:lnTo>
                  <a:pt x="317" y="85"/>
                </a:lnTo>
                <a:lnTo>
                  <a:pt x="307" y="57"/>
                </a:lnTo>
                <a:lnTo>
                  <a:pt x="307" y="57"/>
                </a:lnTo>
                <a:lnTo>
                  <a:pt x="303" y="47"/>
                </a:lnTo>
                <a:lnTo>
                  <a:pt x="298" y="37"/>
                </a:lnTo>
                <a:lnTo>
                  <a:pt x="292" y="29"/>
                </a:lnTo>
                <a:lnTo>
                  <a:pt x="284" y="21"/>
                </a:lnTo>
                <a:lnTo>
                  <a:pt x="284" y="21"/>
                </a:lnTo>
                <a:lnTo>
                  <a:pt x="282" y="20"/>
                </a:lnTo>
                <a:lnTo>
                  <a:pt x="279" y="21"/>
                </a:lnTo>
                <a:lnTo>
                  <a:pt x="277" y="23"/>
                </a:lnTo>
                <a:lnTo>
                  <a:pt x="276" y="24"/>
                </a:lnTo>
                <a:lnTo>
                  <a:pt x="276" y="24"/>
                </a:lnTo>
                <a:lnTo>
                  <a:pt x="274" y="27"/>
                </a:lnTo>
                <a:lnTo>
                  <a:pt x="274" y="31"/>
                </a:lnTo>
                <a:lnTo>
                  <a:pt x="276" y="41"/>
                </a:lnTo>
                <a:lnTo>
                  <a:pt x="283" y="58"/>
                </a:lnTo>
                <a:lnTo>
                  <a:pt x="283" y="58"/>
                </a:lnTo>
                <a:lnTo>
                  <a:pt x="292" y="92"/>
                </a:lnTo>
                <a:lnTo>
                  <a:pt x="292" y="92"/>
                </a:lnTo>
                <a:lnTo>
                  <a:pt x="286" y="78"/>
                </a:lnTo>
                <a:lnTo>
                  <a:pt x="286" y="78"/>
                </a:lnTo>
                <a:lnTo>
                  <a:pt x="274" y="50"/>
                </a:lnTo>
                <a:lnTo>
                  <a:pt x="268" y="35"/>
                </a:lnTo>
                <a:lnTo>
                  <a:pt x="261" y="23"/>
                </a:lnTo>
                <a:lnTo>
                  <a:pt x="261" y="23"/>
                </a:lnTo>
                <a:lnTo>
                  <a:pt x="258" y="20"/>
                </a:lnTo>
                <a:lnTo>
                  <a:pt x="257" y="20"/>
                </a:lnTo>
                <a:lnTo>
                  <a:pt x="253" y="20"/>
                </a:lnTo>
                <a:lnTo>
                  <a:pt x="251" y="23"/>
                </a:lnTo>
                <a:lnTo>
                  <a:pt x="250" y="24"/>
                </a:lnTo>
                <a:lnTo>
                  <a:pt x="250" y="26"/>
                </a:lnTo>
                <a:lnTo>
                  <a:pt x="250" y="26"/>
                </a:lnTo>
                <a:lnTo>
                  <a:pt x="252" y="34"/>
                </a:lnTo>
                <a:lnTo>
                  <a:pt x="256" y="41"/>
                </a:lnTo>
                <a:lnTo>
                  <a:pt x="261" y="55"/>
                </a:lnTo>
                <a:lnTo>
                  <a:pt x="261" y="55"/>
                </a:lnTo>
                <a:lnTo>
                  <a:pt x="268" y="75"/>
                </a:lnTo>
                <a:lnTo>
                  <a:pt x="274" y="94"/>
                </a:lnTo>
                <a:lnTo>
                  <a:pt x="274" y="94"/>
                </a:lnTo>
                <a:lnTo>
                  <a:pt x="279" y="118"/>
                </a:lnTo>
                <a:lnTo>
                  <a:pt x="279" y="118"/>
                </a:lnTo>
                <a:lnTo>
                  <a:pt x="273" y="99"/>
                </a:lnTo>
                <a:lnTo>
                  <a:pt x="273" y="99"/>
                </a:lnTo>
                <a:lnTo>
                  <a:pt x="255" y="56"/>
                </a:lnTo>
                <a:lnTo>
                  <a:pt x="245" y="35"/>
                </a:lnTo>
                <a:lnTo>
                  <a:pt x="238" y="25"/>
                </a:lnTo>
                <a:lnTo>
                  <a:pt x="232" y="15"/>
                </a:lnTo>
                <a:lnTo>
                  <a:pt x="232" y="15"/>
                </a:lnTo>
                <a:lnTo>
                  <a:pt x="231" y="13"/>
                </a:lnTo>
                <a:lnTo>
                  <a:pt x="229" y="13"/>
                </a:lnTo>
                <a:lnTo>
                  <a:pt x="225" y="13"/>
                </a:lnTo>
                <a:lnTo>
                  <a:pt x="222" y="15"/>
                </a:lnTo>
                <a:lnTo>
                  <a:pt x="221" y="16"/>
                </a:lnTo>
                <a:lnTo>
                  <a:pt x="221" y="19"/>
                </a:lnTo>
                <a:lnTo>
                  <a:pt x="221" y="19"/>
                </a:lnTo>
                <a:lnTo>
                  <a:pt x="241" y="81"/>
                </a:lnTo>
                <a:lnTo>
                  <a:pt x="241" y="81"/>
                </a:lnTo>
                <a:lnTo>
                  <a:pt x="229" y="49"/>
                </a:lnTo>
                <a:lnTo>
                  <a:pt x="229" y="49"/>
                </a:lnTo>
                <a:lnTo>
                  <a:pt x="220" y="27"/>
                </a:lnTo>
                <a:lnTo>
                  <a:pt x="215" y="18"/>
                </a:lnTo>
                <a:lnTo>
                  <a:pt x="209" y="9"/>
                </a:lnTo>
                <a:lnTo>
                  <a:pt x="209" y="9"/>
                </a:lnTo>
                <a:lnTo>
                  <a:pt x="207" y="8"/>
                </a:lnTo>
                <a:lnTo>
                  <a:pt x="205" y="6"/>
                </a:lnTo>
                <a:lnTo>
                  <a:pt x="201" y="6"/>
                </a:lnTo>
                <a:lnTo>
                  <a:pt x="199" y="8"/>
                </a:lnTo>
                <a:lnTo>
                  <a:pt x="198" y="9"/>
                </a:lnTo>
                <a:lnTo>
                  <a:pt x="198" y="11"/>
                </a:lnTo>
                <a:lnTo>
                  <a:pt x="198" y="14"/>
                </a:lnTo>
                <a:lnTo>
                  <a:pt x="198" y="14"/>
                </a:lnTo>
                <a:lnTo>
                  <a:pt x="204" y="31"/>
                </a:lnTo>
                <a:lnTo>
                  <a:pt x="204" y="31"/>
                </a:lnTo>
                <a:lnTo>
                  <a:pt x="194" y="14"/>
                </a:lnTo>
                <a:lnTo>
                  <a:pt x="194" y="14"/>
                </a:lnTo>
                <a:lnTo>
                  <a:pt x="191" y="11"/>
                </a:lnTo>
                <a:lnTo>
                  <a:pt x="189" y="10"/>
                </a:lnTo>
                <a:lnTo>
                  <a:pt x="185" y="11"/>
                </a:lnTo>
                <a:lnTo>
                  <a:pt x="184" y="15"/>
                </a:lnTo>
                <a:lnTo>
                  <a:pt x="184" y="15"/>
                </a:lnTo>
                <a:lnTo>
                  <a:pt x="179" y="9"/>
                </a:lnTo>
                <a:lnTo>
                  <a:pt x="179" y="9"/>
                </a:lnTo>
                <a:lnTo>
                  <a:pt x="176" y="8"/>
                </a:lnTo>
                <a:lnTo>
                  <a:pt x="173" y="6"/>
                </a:lnTo>
                <a:lnTo>
                  <a:pt x="169" y="9"/>
                </a:lnTo>
                <a:lnTo>
                  <a:pt x="169" y="10"/>
                </a:lnTo>
                <a:lnTo>
                  <a:pt x="169" y="13"/>
                </a:lnTo>
                <a:lnTo>
                  <a:pt x="169" y="13"/>
                </a:lnTo>
                <a:lnTo>
                  <a:pt x="164" y="6"/>
                </a:lnTo>
                <a:lnTo>
                  <a:pt x="159" y="1"/>
                </a:lnTo>
                <a:lnTo>
                  <a:pt x="159" y="1"/>
                </a:lnTo>
                <a:lnTo>
                  <a:pt x="155" y="0"/>
                </a:lnTo>
                <a:lnTo>
                  <a:pt x="152" y="3"/>
                </a:lnTo>
                <a:lnTo>
                  <a:pt x="152" y="3"/>
                </a:lnTo>
                <a:lnTo>
                  <a:pt x="150" y="5"/>
                </a:lnTo>
                <a:lnTo>
                  <a:pt x="149" y="8"/>
                </a:lnTo>
                <a:lnTo>
                  <a:pt x="150" y="16"/>
                </a:lnTo>
                <a:lnTo>
                  <a:pt x="154" y="30"/>
                </a:lnTo>
                <a:lnTo>
                  <a:pt x="154" y="30"/>
                </a:lnTo>
                <a:lnTo>
                  <a:pt x="157" y="36"/>
                </a:lnTo>
                <a:lnTo>
                  <a:pt x="157" y="36"/>
                </a:lnTo>
                <a:lnTo>
                  <a:pt x="149" y="20"/>
                </a:lnTo>
                <a:lnTo>
                  <a:pt x="144" y="14"/>
                </a:lnTo>
                <a:lnTo>
                  <a:pt x="139" y="8"/>
                </a:lnTo>
                <a:lnTo>
                  <a:pt x="139" y="8"/>
                </a:lnTo>
                <a:lnTo>
                  <a:pt x="136" y="8"/>
                </a:lnTo>
                <a:lnTo>
                  <a:pt x="133" y="8"/>
                </a:lnTo>
                <a:lnTo>
                  <a:pt x="133" y="8"/>
                </a:lnTo>
                <a:lnTo>
                  <a:pt x="132" y="9"/>
                </a:lnTo>
                <a:lnTo>
                  <a:pt x="132" y="9"/>
                </a:lnTo>
                <a:lnTo>
                  <a:pt x="129" y="11"/>
                </a:lnTo>
                <a:lnTo>
                  <a:pt x="128" y="15"/>
                </a:lnTo>
                <a:lnTo>
                  <a:pt x="128" y="15"/>
                </a:lnTo>
                <a:lnTo>
                  <a:pt x="132" y="30"/>
                </a:lnTo>
                <a:lnTo>
                  <a:pt x="137" y="44"/>
                </a:lnTo>
                <a:lnTo>
                  <a:pt x="137" y="44"/>
                </a:lnTo>
                <a:lnTo>
                  <a:pt x="134" y="42"/>
                </a:lnTo>
                <a:lnTo>
                  <a:pt x="134" y="42"/>
                </a:lnTo>
                <a:lnTo>
                  <a:pt x="132" y="41"/>
                </a:lnTo>
                <a:lnTo>
                  <a:pt x="131" y="40"/>
                </a:lnTo>
                <a:lnTo>
                  <a:pt x="128" y="41"/>
                </a:lnTo>
                <a:lnTo>
                  <a:pt x="127" y="42"/>
                </a:lnTo>
                <a:lnTo>
                  <a:pt x="126" y="42"/>
                </a:lnTo>
                <a:lnTo>
                  <a:pt x="126" y="42"/>
                </a:lnTo>
                <a:lnTo>
                  <a:pt x="121" y="36"/>
                </a:lnTo>
                <a:lnTo>
                  <a:pt x="121" y="36"/>
                </a:lnTo>
                <a:lnTo>
                  <a:pt x="118" y="35"/>
                </a:lnTo>
                <a:lnTo>
                  <a:pt x="116" y="35"/>
                </a:lnTo>
                <a:lnTo>
                  <a:pt x="113" y="35"/>
                </a:lnTo>
                <a:lnTo>
                  <a:pt x="111" y="37"/>
                </a:lnTo>
                <a:lnTo>
                  <a:pt x="111" y="37"/>
                </a:lnTo>
                <a:lnTo>
                  <a:pt x="108" y="35"/>
                </a:lnTo>
                <a:lnTo>
                  <a:pt x="106" y="32"/>
                </a:lnTo>
                <a:lnTo>
                  <a:pt x="106" y="32"/>
                </a:lnTo>
                <a:lnTo>
                  <a:pt x="103" y="31"/>
                </a:lnTo>
                <a:lnTo>
                  <a:pt x="101" y="32"/>
                </a:lnTo>
                <a:lnTo>
                  <a:pt x="98" y="32"/>
                </a:lnTo>
                <a:lnTo>
                  <a:pt x="97" y="35"/>
                </a:lnTo>
                <a:lnTo>
                  <a:pt x="97" y="35"/>
                </a:lnTo>
                <a:lnTo>
                  <a:pt x="96" y="40"/>
                </a:lnTo>
                <a:lnTo>
                  <a:pt x="96" y="40"/>
                </a:lnTo>
                <a:lnTo>
                  <a:pt x="88" y="34"/>
                </a:lnTo>
                <a:lnTo>
                  <a:pt x="88" y="34"/>
                </a:lnTo>
                <a:lnTo>
                  <a:pt x="85" y="32"/>
                </a:lnTo>
                <a:lnTo>
                  <a:pt x="82" y="34"/>
                </a:lnTo>
                <a:lnTo>
                  <a:pt x="80" y="36"/>
                </a:lnTo>
                <a:lnTo>
                  <a:pt x="80" y="40"/>
                </a:lnTo>
                <a:lnTo>
                  <a:pt x="80" y="40"/>
                </a:lnTo>
                <a:lnTo>
                  <a:pt x="83" y="51"/>
                </a:lnTo>
                <a:lnTo>
                  <a:pt x="87" y="61"/>
                </a:lnTo>
                <a:lnTo>
                  <a:pt x="96" y="81"/>
                </a:lnTo>
                <a:lnTo>
                  <a:pt x="96" y="81"/>
                </a:lnTo>
                <a:lnTo>
                  <a:pt x="103" y="99"/>
                </a:lnTo>
                <a:lnTo>
                  <a:pt x="111" y="119"/>
                </a:lnTo>
                <a:lnTo>
                  <a:pt x="111" y="119"/>
                </a:lnTo>
                <a:lnTo>
                  <a:pt x="97" y="87"/>
                </a:lnTo>
                <a:lnTo>
                  <a:pt x="97" y="87"/>
                </a:lnTo>
                <a:lnTo>
                  <a:pt x="88" y="65"/>
                </a:lnTo>
                <a:lnTo>
                  <a:pt x="82" y="54"/>
                </a:lnTo>
                <a:lnTo>
                  <a:pt x="79" y="50"/>
                </a:lnTo>
                <a:lnTo>
                  <a:pt x="74" y="47"/>
                </a:lnTo>
                <a:lnTo>
                  <a:pt x="74" y="47"/>
                </a:lnTo>
                <a:lnTo>
                  <a:pt x="71" y="47"/>
                </a:lnTo>
                <a:lnTo>
                  <a:pt x="69" y="49"/>
                </a:lnTo>
                <a:lnTo>
                  <a:pt x="67" y="51"/>
                </a:lnTo>
                <a:lnTo>
                  <a:pt x="66" y="54"/>
                </a:lnTo>
                <a:lnTo>
                  <a:pt x="66" y="54"/>
                </a:lnTo>
                <a:lnTo>
                  <a:pt x="67" y="62"/>
                </a:lnTo>
                <a:lnTo>
                  <a:pt x="71" y="71"/>
                </a:lnTo>
                <a:lnTo>
                  <a:pt x="77" y="88"/>
                </a:lnTo>
                <a:lnTo>
                  <a:pt x="77" y="88"/>
                </a:lnTo>
                <a:lnTo>
                  <a:pt x="83" y="103"/>
                </a:lnTo>
                <a:lnTo>
                  <a:pt x="83" y="103"/>
                </a:lnTo>
                <a:lnTo>
                  <a:pt x="75" y="88"/>
                </a:lnTo>
                <a:lnTo>
                  <a:pt x="75" y="88"/>
                </a:lnTo>
                <a:lnTo>
                  <a:pt x="67" y="72"/>
                </a:lnTo>
                <a:lnTo>
                  <a:pt x="62" y="65"/>
                </a:lnTo>
                <a:lnTo>
                  <a:pt x="57" y="58"/>
                </a:lnTo>
                <a:lnTo>
                  <a:pt x="57" y="58"/>
                </a:lnTo>
                <a:lnTo>
                  <a:pt x="55" y="57"/>
                </a:lnTo>
                <a:lnTo>
                  <a:pt x="54" y="56"/>
                </a:lnTo>
                <a:lnTo>
                  <a:pt x="51" y="57"/>
                </a:lnTo>
                <a:lnTo>
                  <a:pt x="49" y="58"/>
                </a:lnTo>
                <a:lnTo>
                  <a:pt x="49" y="58"/>
                </a:lnTo>
                <a:lnTo>
                  <a:pt x="48" y="61"/>
                </a:lnTo>
                <a:lnTo>
                  <a:pt x="48" y="65"/>
                </a:lnTo>
                <a:lnTo>
                  <a:pt x="49" y="72"/>
                </a:lnTo>
                <a:lnTo>
                  <a:pt x="49" y="72"/>
                </a:lnTo>
                <a:lnTo>
                  <a:pt x="46" y="75"/>
                </a:lnTo>
                <a:lnTo>
                  <a:pt x="44" y="78"/>
                </a:lnTo>
                <a:lnTo>
                  <a:pt x="44" y="78"/>
                </a:lnTo>
                <a:lnTo>
                  <a:pt x="45" y="81"/>
                </a:lnTo>
                <a:lnTo>
                  <a:pt x="45" y="81"/>
                </a:lnTo>
                <a:lnTo>
                  <a:pt x="41" y="78"/>
                </a:lnTo>
                <a:lnTo>
                  <a:pt x="38" y="77"/>
                </a:lnTo>
                <a:lnTo>
                  <a:pt x="38" y="77"/>
                </a:lnTo>
                <a:lnTo>
                  <a:pt x="35" y="78"/>
                </a:lnTo>
                <a:lnTo>
                  <a:pt x="34" y="80"/>
                </a:lnTo>
                <a:lnTo>
                  <a:pt x="33" y="83"/>
                </a:lnTo>
                <a:lnTo>
                  <a:pt x="33" y="83"/>
                </a:lnTo>
                <a:lnTo>
                  <a:pt x="33" y="87"/>
                </a:lnTo>
                <a:lnTo>
                  <a:pt x="33" y="91"/>
                </a:lnTo>
                <a:lnTo>
                  <a:pt x="33" y="91"/>
                </a:lnTo>
                <a:lnTo>
                  <a:pt x="33" y="91"/>
                </a:lnTo>
                <a:lnTo>
                  <a:pt x="31" y="90"/>
                </a:lnTo>
                <a:lnTo>
                  <a:pt x="29" y="90"/>
                </a:lnTo>
                <a:lnTo>
                  <a:pt x="26" y="90"/>
                </a:lnTo>
                <a:lnTo>
                  <a:pt x="24" y="91"/>
                </a:lnTo>
                <a:lnTo>
                  <a:pt x="24" y="91"/>
                </a:lnTo>
                <a:lnTo>
                  <a:pt x="23" y="94"/>
                </a:lnTo>
                <a:lnTo>
                  <a:pt x="22" y="97"/>
                </a:lnTo>
                <a:lnTo>
                  <a:pt x="23" y="103"/>
                </a:lnTo>
                <a:lnTo>
                  <a:pt x="23" y="103"/>
                </a:lnTo>
                <a:lnTo>
                  <a:pt x="26" y="133"/>
                </a:lnTo>
                <a:lnTo>
                  <a:pt x="26" y="133"/>
                </a:lnTo>
                <a:lnTo>
                  <a:pt x="26" y="135"/>
                </a:lnTo>
                <a:lnTo>
                  <a:pt x="26" y="135"/>
                </a:lnTo>
                <a:lnTo>
                  <a:pt x="22" y="124"/>
                </a:lnTo>
                <a:lnTo>
                  <a:pt x="15" y="114"/>
                </a:lnTo>
                <a:lnTo>
                  <a:pt x="15" y="114"/>
                </a:lnTo>
                <a:lnTo>
                  <a:pt x="14" y="113"/>
                </a:lnTo>
                <a:lnTo>
                  <a:pt x="12" y="112"/>
                </a:lnTo>
                <a:lnTo>
                  <a:pt x="9" y="112"/>
                </a:lnTo>
                <a:lnTo>
                  <a:pt x="8" y="113"/>
                </a:lnTo>
                <a:lnTo>
                  <a:pt x="8" y="113"/>
                </a:lnTo>
                <a:lnTo>
                  <a:pt x="5" y="114"/>
                </a:lnTo>
                <a:lnTo>
                  <a:pt x="4" y="116"/>
                </a:lnTo>
                <a:lnTo>
                  <a:pt x="4" y="116"/>
                </a:lnTo>
                <a:lnTo>
                  <a:pt x="3" y="122"/>
                </a:lnTo>
                <a:lnTo>
                  <a:pt x="2" y="128"/>
                </a:lnTo>
                <a:lnTo>
                  <a:pt x="2" y="134"/>
                </a:lnTo>
                <a:lnTo>
                  <a:pt x="2" y="140"/>
                </a:lnTo>
                <a:lnTo>
                  <a:pt x="2" y="140"/>
                </a:lnTo>
                <a:lnTo>
                  <a:pt x="0" y="145"/>
                </a:lnTo>
                <a:lnTo>
                  <a:pt x="2" y="152"/>
                </a:lnTo>
                <a:lnTo>
                  <a:pt x="3" y="157"/>
                </a:lnTo>
                <a:lnTo>
                  <a:pt x="5" y="161"/>
                </a:lnTo>
                <a:lnTo>
                  <a:pt x="5" y="161"/>
                </a:lnTo>
                <a:lnTo>
                  <a:pt x="8" y="163"/>
                </a:lnTo>
                <a:lnTo>
                  <a:pt x="10" y="161"/>
                </a:lnTo>
                <a:lnTo>
                  <a:pt x="10" y="161"/>
                </a:lnTo>
                <a:lnTo>
                  <a:pt x="13" y="158"/>
                </a:lnTo>
                <a:lnTo>
                  <a:pt x="13" y="153"/>
                </a:lnTo>
                <a:lnTo>
                  <a:pt x="12" y="144"/>
                </a:lnTo>
                <a:lnTo>
                  <a:pt x="12" y="144"/>
                </a:lnTo>
                <a:lnTo>
                  <a:pt x="12" y="144"/>
                </a:lnTo>
                <a:lnTo>
                  <a:pt x="14" y="145"/>
                </a:lnTo>
                <a:lnTo>
                  <a:pt x="14" y="145"/>
                </a:lnTo>
                <a:lnTo>
                  <a:pt x="15" y="147"/>
                </a:lnTo>
                <a:lnTo>
                  <a:pt x="18" y="147"/>
                </a:lnTo>
                <a:lnTo>
                  <a:pt x="18" y="147"/>
                </a:lnTo>
                <a:lnTo>
                  <a:pt x="19" y="152"/>
                </a:lnTo>
                <a:lnTo>
                  <a:pt x="19" y="152"/>
                </a:lnTo>
                <a:lnTo>
                  <a:pt x="28" y="183"/>
                </a:lnTo>
                <a:lnTo>
                  <a:pt x="35" y="215"/>
                </a:lnTo>
                <a:lnTo>
                  <a:pt x="35" y="215"/>
                </a:lnTo>
                <a:lnTo>
                  <a:pt x="36" y="217"/>
                </a:lnTo>
                <a:lnTo>
                  <a:pt x="38" y="219"/>
                </a:lnTo>
                <a:lnTo>
                  <a:pt x="41" y="220"/>
                </a:lnTo>
                <a:lnTo>
                  <a:pt x="45" y="217"/>
                </a:lnTo>
                <a:lnTo>
                  <a:pt x="46" y="216"/>
                </a:lnTo>
                <a:lnTo>
                  <a:pt x="46" y="214"/>
                </a:lnTo>
                <a:lnTo>
                  <a:pt x="46" y="214"/>
                </a:lnTo>
                <a:lnTo>
                  <a:pt x="44" y="180"/>
                </a:lnTo>
                <a:lnTo>
                  <a:pt x="40" y="148"/>
                </a:lnTo>
                <a:lnTo>
                  <a:pt x="40" y="148"/>
                </a:lnTo>
                <a:lnTo>
                  <a:pt x="44" y="161"/>
                </a:lnTo>
                <a:lnTo>
                  <a:pt x="44" y="161"/>
                </a:lnTo>
                <a:lnTo>
                  <a:pt x="55" y="194"/>
                </a:lnTo>
                <a:lnTo>
                  <a:pt x="66" y="225"/>
                </a:lnTo>
                <a:lnTo>
                  <a:pt x="66" y="225"/>
                </a:lnTo>
                <a:lnTo>
                  <a:pt x="69" y="228"/>
                </a:lnTo>
                <a:lnTo>
                  <a:pt x="72" y="230"/>
                </a:lnTo>
                <a:lnTo>
                  <a:pt x="76" y="227"/>
                </a:lnTo>
                <a:lnTo>
                  <a:pt x="76" y="226"/>
                </a:lnTo>
                <a:lnTo>
                  <a:pt x="77" y="224"/>
                </a:lnTo>
                <a:lnTo>
                  <a:pt x="77" y="224"/>
                </a:lnTo>
                <a:lnTo>
                  <a:pt x="76" y="204"/>
                </a:lnTo>
                <a:lnTo>
                  <a:pt x="72" y="185"/>
                </a:lnTo>
                <a:lnTo>
                  <a:pt x="67" y="165"/>
                </a:lnTo>
                <a:lnTo>
                  <a:pt x="62" y="147"/>
                </a:lnTo>
                <a:lnTo>
                  <a:pt x="62" y="147"/>
                </a:lnTo>
                <a:lnTo>
                  <a:pt x="61" y="143"/>
                </a:lnTo>
                <a:lnTo>
                  <a:pt x="61" y="143"/>
                </a:lnTo>
                <a:lnTo>
                  <a:pt x="62" y="147"/>
                </a:lnTo>
                <a:lnTo>
                  <a:pt x="62" y="147"/>
                </a:lnTo>
                <a:lnTo>
                  <a:pt x="76" y="185"/>
                </a:lnTo>
                <a:lnTo>
                  <a:pt x="88" y="225"/>
                </a:lnTo>
                <a:lnTo>
                  <a:pt x="88" y="225"/>
                </a:lnTo>
                <a:lnTo>
                  <a:pt x="91" y="228"/>
                </a:lnTo>
                <a:lnTo>
                  <a:pt x="93" y="230"/>
                </a:lnTo>
                <a:lnTo>
                  <a:pt x="97" y="228"/>
                </a:lnTo>
                <a:lnTo>
                  <a:pt x="100" y="227"/>
                </a:lnTo>
                <a:lnTo>
                  <a:pt x="100" y="227"/>
                </a:lnTo>
                <a:lnTo>
                  <a:pt x="102" y="236"/>
                </a:lnTo>
                <a:lnTo>
                  <a:pt x="106" y="245"/>
                </a:lnTo>
                <a:lnTo>
                  <a:pt x="106" y="245"/>
                </a:lnTo>
                <a:lnTo>
                  <a:pt x="108" y="246"/>
                </a:lnTo>
                <a:lnTo>
                  <a:pt x="110" y="247"/>
                </a:lnTo>
                <a:lnTo>
                  <a:pt x="112" y="247"/>
                </a:lnTo>
                <a:lnTo>
                  <a:pt x="113" y="247"/>
                </a:lnTo>
                <a:lnTo>
                  <a:pt x="117" y="243"/>
                </a:lnTo>
                <a:lnTo>
                  <a:pt x="117" y="242"/>
                </a:lnTo>
                <a:lnTo>
                  <a:pt x="117" y="240"/>
                </a:lnTo>
                <a:lnTo>
                  <a:pt x="117" y="240"/>
                </a:lnTo>
                <a:lnTo>
                  <a:pt x="113" y="217"/>
                </a:lnTo>
                <a:lnTo>
                  <a:pt x="108" y="196"/>
                </a:lnTo>
                <a:lnTo>
                  <a:pt x="101" y="175"/>
                </a:lnTo>
                <a:lnTo>
                  <a:pt x="93" y="155"/>
                </a:lnTo>
                <a:lnTo>
                  <a:pt x="93" y="155"/>
                </a:lnTo>
                <a:lnTo>
                  <a:pt x="102" y="174"/>
                </a:lnTo>
                <a:lnTo>
                  <a:pt x="110" y="194"/>
                </a:lnTo>
                <a:lnTo>
                  <a:pt x="116" y="215"/>
                </a:lnTo>
                <a:lnTo>
                  <a:pt x="122" y="235"/>
                </a:lnTo>
                <a:lnTo>
                  <a:pt x="122" y="235"/>
                </a:lnTo>
                <a:lnTo>
                  <a:pt x="123" y="237"/>
                </a:lnTo>
                <a:lnTo>
                  <a:pt x="124" y="238"/>
                </a:lnTo>
                <a:lnTo>
                  <a:pt x="127" y="240"/>
                </a:lnTo>
                <a:lnTo>
                  <a:pt x="128" y="240"/>
                </a:lnTo>
                <a:lnTo>
                  <a:pt x="132" y="237"/>
                </a:lnTo>
                <a:lnTo>
                  <a:pt x="134" y="235"/>
                </a:lnTo>
                <a:lnTo>
                  <a:pt x="134" y="233"/>
                </a:lnTo>
                <a:lnTo>
                  <a:pt x="134" y="233"/>
                </a:lnTo>
                <a:lnTo>
                  <a:pt x="134" y="225"/>
                </a:lnTo>
                <a:lnTo>
                  <a:pt x="132" y="215"/>
                </a:lnTo>
                <a:lnTo>
                  <a:pt x="127" y="197"/>
                </a:lnTo>
                <a:lnTo>
                  <a:pt x="127" y="197"/>
                </a:lnTo>
                <a:lnTo>
                  <a:pt x="122" y="183"/>
                </a:lnTo>
                <a:lnTo>
                  <a:pt x="122" y="183"/>
                </a:lnTo>
                <a:lnTo>
                  <a:pt x="131" y="206"/>
                </a:lnTo>
                <a:lnTo>
                  <a:pt x="131" y="206"/>
                </a:lnTo>
                <a:lnTo>
                  <a:pt x="134" y="220"/>
                </a:lnTo>
                <a:lnTo>
                  <a:pt x="138" y="226"/>
                </a:lnTo>
                <a:lnTo>
                  <a:pt x="141" y="228"/>
                </a:lnTo>
                <a:lnTo>
                  <a:pt x="143" y="230"/>
                </a:lnTo>
                <a:lnTo>
                  <a:pt x="143" y="230"/>
                </a:lnTo>
                <a:lnTo>
                  <a:pt x="145" y="230"/>
                </a:lnTo>
                <a:lnTo>
                  <a:pt x="148" y="228"/>
                </a:lnTo>
                <a:lnTo>
                  <a:pt x="149" y="226"/>
                </a:lnTo>
                <a:lnTo>
                  <a:pt x="150" y="224"/>
                </a:lnTo>
                <a:lnTo>
                  <a:pt x="150" y="224"/>
                </a:lnTo>
                <a:lnTo>
                  <a:pt x="150" y="220"/>
                </a:lnTo>
                <a:lnTo>
                  <a:pt x="150" y="220"/>
                </a:lnTo>
                <a:lnTo>
                  <a:pt x="154" y="230"/>
                </a:lnTo>
                <a:lnTo>
                  <a:pt x="157" y="233"/>
                </a:lnTo>
                <a:lnTo>
                  <a:pt x="159" y="236"/>
                </a:lnTo>
                <a:lnTo>
                  <a:pt x="159" y="236"/>
                </a:lnTo>
                <a:lnTo>
                  <a:pt x="163" y="237"/>
                </a:lnTo>
                <a:lnTo>
                  <a:pt x="167" y="236"/>
                </a:lnTo>
                <a:lnTo>
                  <a:pt x="168" y="233"/>
                </a:lnTo>
                <a:lnTo>
                  <a:pt x="169" y="230"/>
                </a:lnTo>
                <a:lnTo>
                  <a:pt x="169" y="230"/>
                </a:lnTo>
                <a:lnTo>
                  <a:pt x="159" y="192"/>
                </a:lnTo>
                <a:lnTo>
                  <a:pt x="159" y="192"/>
                </a:lnTo>
                <a:lnTo>
                  <a:pt x="165" y="210"/>
                </a:lnTo>
                <a:lnTo>
                  <a:pt x="172" y="227"/>
                </a:lnTo>
                <a:lnTo>
                  <a:pt x="172" y="227"/>
                </a:lnTo>
                <a:lnTo>
                  <a:pt x="173" y="230"/>
                </a:lnTo>
                <a:lnTo>
                  <a:pt x="174" y="231"/>
                </a:lnTo>
                <a:lnTo>
                  <a:pt x="176" y="232"/>
                </a:lnTo>
                <a:lnTo>
                  <a:pt x="179" y="231"/>
                </a:lnTo>
                <a:lnTo>
                  <a:pt x="181" y="231"/>
                </a:lnTo>
                <a:lnTo>
                  <a:pt x="183" y="228"/>
                </a:lnTo>
                <a:lnTo>
                  <a:pt x="183" y="227"/>
                </a:lnTo>
                <a:lnTo>
                  <a:pt x="183" y="224"/>
                </a:lnTo>
                <a:lnTo>
                  <a:pt x="183" y="224"/>
                </a:lnTo>
                <a:lnTo>
                  <a:pt x="178" y="204"/>
                </a:lnTo>
                <a:lnTo>
                  <a:pt x="172" y="183"/>
                </a:lnTo>
                <a:lnTo>
                  <a:pt x="172" y="183"/>
                </a:lnTo>
                <a:lnTo>
                  <a:pt x="180" y="204"/>
                </a:lnTo>
                <a:lnTo>
                  <a:pt x="180" y="204"/>
                </a:lnTo>
                <a:lnTo>
                  <a:pt x="181" y="206"/>
                </a:lnTo>
                <a:lnTo>
                  <a:pt x="184" y="207"/>
                </a:lnTo>
                <a:lnTo>
                  <a:pt x="184" y="207"/>
                </a:lnTo>
                <a:lnTo>
                  <a:pt x="190" y="221"/>
                </a:lnTo>
                <a:lnTo>
                  <a:pt x="190" y="221"/>
                </a:lnTo>
                <a:lnTo>
                  <a:pt x="191" y="224"/>
                </a:lnTo>
                <a:lnTo>
                  <a:pt x="191" y="224"/>
                </a:lnTo>
                <a:lnTo>
                  <a:pt x="198" y="233"/>
                </a:lnTo>
                <a:lnTo>
                  <a:pt x="198" y="233"/>
                </a:lnTo>
                <a:lnTo>
                  <a:pt x="199" y="235"/>
                </a:lnTo>
                <a:lnTo>
                  <a:pt x="201" y="236"/>
                </a:lnTo>
                <a:lnTo>
                  <a:pt x="205" y="236"/>
                </a:lnTo>
                <a:lnTo>
                  <a:pt x="209" y="233"/>
                </a:lnTo>
                <a:lnTo>
                  <a:pt x="209" y="231"/>
                </a:lnTo>
                <a:lnTo>
                  <a:pt x="209" y="228"/>
                </a:lnTo>
                <a:lnTo>
                  <a:pt x="209" y="228"/>
                </a:lnTo>
                <a:lnTo>
                  <a:pt x="207" y="222"/>
                </a:lnTo>
                <a:lnTo>
                  <a:pt x="207" y="222"/>
                </a:lnTo>
                <a:lnTo>
                  <a:pt x="210" y="221"/>
                </a:lnTo>
                <a:lnTo>
                  <a:pt x="212" y="220"/>
                </a:lnTo>
                <a:lnTo>
                  <a:pt x="214" y="219"/>
                </a:lnTo>
                <a:lnTo>
                  <a:pt x="215" y="216"/>
                </a:lnTo>
                <a:lnTo>
                  <a:pt x="215" y="216"/>
                </a:lnTo>
                <a:lnTo>
                  <a:pt x="214" y="212"/>
                </a:lnTo>
                <a:lnTo>
                  <a:pt x="214" y="212"/>
                </a:lnTo>
                <a:lnTo>
                  <a:pt x="215" y="215"/>
                </a:lnTo>
                <a:lnTo>
                  <a:pt x="215" y="215"/>
                </a:lnTo>
                <a:lnTo>
                  <a:pt x="216" y="217"/>
                </a:lnTo>
                <a:lnTo>
                  <a:pt x="219" y="219"/>
                </a:lnTo>
                <a:lnTo>
                  <a:pt x="221" y="219"/>
                </a:lnTo>
                <a:lnTo>
                  <a:pt x="224" y="219"/>
                </a:lnTo>
                <a:lnTo>
                  <a:pt x="224" y="219"/>
                </a:lnTo>
                <a:lnTo>
                  <a:pt x="227" y="217"/>
                </a:lnTo>
                <a:lnTo>
                  <a:pt x="230" y="215"/>
                </a:lnTo>
                <a:lnTo>
                  <a:pt x="230" y="215"/>
                </a:lnTo>
                <a:lnTo>
                  <a:pt x="231" y="209"/>
                </a:lnTo>
                <a:lnTo>
                  <a:pt x="231" y="204"/>
                </a:lnTo>
                <a:lnTo>
                  <a:pt x="229" y="197"/>
                </a:lnTo>
                <a:lnTo>
                  <a:pt x="226" y="192"/>
                </a:lnTo>
                <a:lnTo>
                  <a:pt x="226" y="192"/>
                </a:lnTo>
                <a:lnTo>
                  <a:pt x="229" y="191"/>
                </a:lnTo>
                <a:lnTo>
                  <a:pt x="229" y="191"/>
                </a:lnTo>
                <a:lnTo>
                  <a:pt x="238" y="221"/>
                </a:lnTo>
                <a:lnTo>
                  <a:pt x="238" y="221"/>
                </a:lnTo>
                <a:lnTo>
                  <a:pt x="240" y="222"/>
                </a:lnTo>
                <a:lnTo>
                  <a:pt x="241" y="225"/>
                </a:lnTo>
                <a:lnTo>
                  <a:pt x="246" y="225"/>
                </a:lnTo>
                <a:lnTo>
                  <a:pt x="248" y="225"/>
                </a:lnTo>
                <a:lnTo>
                  <a:pt x="250" y="224"/>
                </a:lnTo>
                <a:lnTo>
                  <a:pt x="251" y="221"/>
                </a:lnTo>
                <a:lnTo>
                  <a:pt x="251" y="220"/>
                </a:lnTo>
                <a:lnTo>
                  <a:pt x="251" y="220"/>
                </a:lnTo>
                <a:lnTo>
                  <a:pt x="251" y="217"/>
                </a:lnTo>
                <a:lnTo>
                  <a:pt x="251" y="217"/>
                </a:lnTo>
                <a:lnTo>
                  <a:pt x="251" y="217"/>
                </a:lnTo>
                <a:lnTo>
                  <a:pt x="251" y="217"/>
                </a:lnTo>
                <a:lnTo>
                  <a:pt x="250" y="211"/>
                </a:lnTo>
                <a:lnTo>
                  <a:pt x="250" y="211"/>
                </a:lnTo>
                <a:lnTo>
                  <a:pt x="251" y="212"/>
                </a:lnTo>
                <a:lnTo>
                  <a:pt x="253" y="214"/>
                </a:lnTo>
                <a:lnTo>
                  <a:pt x="257" y="212"/>
                </a:lnTo>
                <a:lnTo>
                  <a:pt x="261" y="209"/>
                </a:lnTo>
                <a:lnTo>
                  <a:pt x="261" y="207"/>
                </a:lnTo>
                <a:lnTo>
                  <a:pt x="261" y="205"/>
                </a:lnTo>
                <a:lnTo>
                  <a:pt x="261" y="205"/>
                </a:lnTo>
                <a:lnTo>
                  <a:pt x="260" y="195"/>
                </a:lnTo>
                <a:lnTo>
                  <a:pt x="260" y="195"/>
                </a:lnTo>
                <a:lnTo>
                  <a:pt x="260" y="195"/>
                </a:lnTo>
                <a:lnTo>
                  <a:pt x="261" y="197"/>
                </a:lnTo>
                <a:lnTo>
                  <a:pt x="262" y="199"/>
                </a:lnTo>
                <a:lnTo>
                  <a:pt x="267" y="197"/>
                </a:lnTo>
                <a:lnTo>
                  <a:pt x="269" y="195"/>
                </a:lnTo>
                <a:lnTo>
                  <a:pt x="271" y="194"/>
                </a:lnTo>
                <a:lnTo>
                  <a:pt x="271" y="191"/>
                </a:lnTo>
                <a:lnTo>
                  <a:pt x="271" y="191"/>
                </a:lnTo>
                <a:lnTo>
                  <a:pt x="274" y="195"/>
                </a:lnTo>
                <a:lnTo>
                  <a:pt x="277" y="195"/>
                </a:lnTo>
                <a:lnTo>
                  <a:pt x="281" y="195"/>
                </a:lnTo>
                <a:lnTo>
                  <a:pt x="281" y="195"/>
                </a:lnTo>
                <a:lnTo>
                  <a:pt x="282" y="195"/>
                </a:lnTo>
                <a:lnTo>
                  <a:pt x="283" y="192"/>
                </a:lnTo>
                <a:lnTo>
                  <a:pt x="284" y="191"/>
                </a:lnTo>
                <a:lnTo>
                  <a:pt x="284" y="189"/>
                </a:lnTo>
                <a:lnTo>
                  <a:pt x="284" y="189"/>
                </a:lnTo>
                <a:lnTo>
                  <a:pt x="281" y="168"/>
                </a:lnTo>
                <a:lnTo>
                  <a:pt x="274" y="147"/>
                </a:lnTo>
                <a:lnTo>
                  <a:pt x="267" y="127"/>
                </a:lnTo>
                <a:lnTo>
                  <a:pt x="261" y="106"/>
                </a:lnTo>
                <a:lnTo>
                  <a:pt x="261" y="106"/>
                </a:lnTo>
                <a:lnTo>
                  <a:pt x="258" y="96"/>
                </a:lnTo>
                <a:lnTo>
                  <a:pt x="258" y="96"/>
                </a:lnTo>
                <a:lnTo>
                  <a:pt x="266" y="117"/>
                </a:lnTo>
                <a:lnTo>
                  <a:pt x="266" y="117"/>
                </a:lnTo>
                <a:lnTo>
                  <a:pt x="273" y="135"/>
                </a:lnTo>
                <a:lnTo>
                  <a:pt x="278" y="154"/>
                </a:lnTo>
                <a:lnTo>
                  <a:pt x="278" y="154"/>
                </a:lnTo>
                <a:lnTo>
                  <a:pt x="282" y="165"/>
                </a:lnTo>
                <a:lnTo>
                  <a:pt x="284" y="170"/>
                </a:lnTo>
                <a:lnTo>
                  <a:pt x="289" y="174"/>
                </a:lnTo>
                <a:lnTo>
                  <a:pt x="289" y="174"/>
                </a:lnTo>
                <a:lnTo>
                  <a:pt x="292" y="174"/>
                </a:lnTo>
                <a:lnTo>
                  <a:pt x="294" y="174"/>
                </a:lnTo>
                <a:lnTo>
                  <a:pt x="297" y="173"/>
                </a:lnTo>
                <a:lnTo>
                  <a:pt x="298" y="170"/>
                </a:lnTo>
                <a:lnTo>
                  <a:pt x="298" y="170"/>
                </a:lnTo>
                <a:lnTo>
                  <a:pt x="299" y="164"/>
                </a:lnTo>
                <a:lnTo>
                  <a:pt x="299" y="159"/>
                </a:lnTo>
                <a:lnTo>
                  <a:pt x="298" y="148"/>
                </a:lnTo>
                <a:lnTo>
                  <a:pt x="298" y="148"/>
                </a:lnTo>
                <a:lnTo>
                  <a:pt x="296" y="133"/>
                </a:lnTo>
                <a:lnTo>
                  <a:pt x="296" y="133"/>
                </a:lnTo>
                <a:lnTo>
                  <a:pt x="298" y="135"/>
                </a:lnTo>
                <a:lnTo>
                  <a:pt x="302" y="137"/>
                </a:lnTo>
                <a:lnTo>
                  <a:pt x="302" y="137"/>
                </a:lnTo>
                <a:lnTo>
                  <a:pt x="304" y="137"/>
                </a:lnTo>
                <a:lnTo>
                  <a:pt x="307" y="137"/>
                </a:lnTo>
                <a:lnTo>
                  <a:pt x="308" y="134"/>
                </a:lnTo>
                <a:lnTo>
                  <a:pt x="309" y="133"/>
                </a:lnTo>
                <a:lnTo>
                  <a:pt x="309" y="133"/>
                </a:lnTo>
                <a:lnTo>
                  <a:pt x="309" y="125"/>
                </a:lnTo>
                <a:lnTo>
                  <a:pt x="309" y="119"/>
                </a:lnTo>
                <a:lnTo>
                  <a:pt x="308" y="106"/>
                </a:lnTo>
                <a:lnTo>
                  <a:pt x="300" y="80"/>
                </a:lnTo>
                <a:lnTo>
                  <a:pt x="300" y="80"/>
                </a:lnTo>
                <a:lnTo>
                  <a:pt x="300" y="78"/>
                </a:lnTo>
                <a:lnTo>
                  <a:pt x="300" y="78"/>
                </a:lnTo>
                <a:lnTo>
                  <a:pt x="302" y="83"/>
                </a:lnTo>
                <a:lnTo>
                  <a:pt x="302" y="83"/>
                </a:lnTo>
                <a:lnTo>
                  <a:pt x="308" y="101"/>
                </a:lnTo>
                <a:lnTo>
                  <a:pt x="313" y="109"/>
                </a:lnTo>
                <a:lnTo>
                  <a:pt x="315" y="113"/>
                </a:lnTo>
                <a:lnTo>
                  <a:pt x="318" y="117"/>
                </a:lnTo>
                <a:lnTo>
                  <a:pt x="318" y="117"/>
                </a:lnTo>
                <a:lnTo>
                  <a:pt x="322" y="118"/>
                </a:lnTo>
                <a:lnTo>
                  <a:pt x="325" y="118"/>
                </a:lnTo>
                <a:lnTo>
                  <a:pt x="328" y="117"/>
                </a:lnTo>
                <a:lnTo>
                  <a:pt x="329" y="113"/>
                </a:lnTo>
                <a:lnTo>
                  <a:pt x="329" y="113"/>
                </a:lnTo>
                <a:lnTo>
                  <a:pt x="331" y="104"/>
                </a:lnTo>
                <a:lnTo>
                  <a:pt x="331" y="104"/>
                </a:lnTo>
                <a:lnTo>
                  <a:pt x="331" y="107"/>
                </a:lnTo>
                <a:lnTo>
                  <a:pt x="333" y="108"/>
                </a:lnTo>
                <a:lnTo>
                  <a:pt x="333" y="109"/>
                </a:lnTo>
                <a:lnTo>
                  <a:pt x="333" y="109"/>
                </a:lnTo>
                <a:lnTo>
                  <a:pt x="336" y="109"/>
                </a:lnTo>
                <a:lnTo>
                  <a:pt x="339" y="108"/>
                </a:lnTo>
                <a:lnTo>
                  <a:pt x="340" y="104"/>
                </a:lnTo>
                <a:lnTo>
                  <a:pt x="340" y="101"/>
                </a:lnTo>
                <a:lnTo>
                  <a:pt x="340" y="92"/>
                </a:lnTo>
                <a:lnTo>
                  <a:pt x="339" y="82"/>
                </a:lnTo>
                <a:lnTo>
                  <a:pt x="339" y="82"/>
                </a:lnTo>
                <a:lnTo>
                  <a:pt x="338" y="67"/>
                </a:lnTo>
                <a:lnTo>
                  <a:pt x="334" y="54"/>
                </a:lnTo>
                <a:lnTo>
                  <a:pt x="334" y="54"/>
                </a:lnTo>
                <a:lnTo>
                  <a:pt x="330" y="44"/>
                </a:lnTo>
                <a:lnTo>
                  <a:pt x="328" y="34"/>
                </a:lnTo>
                <a:lnTo>
                  <a:pt x="328" y="34"/>
                </a:lnTo>
                <a:lnTo>
                  <a:pt x="328" y="30"/>
                </a:lnTo>
                <a:lnTo>
                  <a:pt x="330" y="31"/>
                </a:lnTo>
                <a:lnTo>
                  <a:pt x="335" y="39"/>
                </a:lnTo>
                <a:lnTo>
                  <a:pt x="335" y="39"/>
                </a:lnTo>
                <a:lnTo>
                  <a:pt x="338" y="41"/>
                </a:lnTo>
                <a:lnTo>
                  <a:pt x="340" y="41"/>
                </a:lnTo>
                <a:lnTo>
                  <a:pt x="343" y="40"/>
                </a:lnTo>
                <a:lnTo>
                  <a:pt x="345" y="37"/>
                </a:lnTo>
                <a:lnTo>
                  <a:pt x="345" y="37"/>
                </a:lnTo>
                <a:lnTo>
                  <a:pt x="346" y="18"/>
                </a:lnTo>
                <a:lnTo>
                  <a:pt x="346" y="18"/>
                </a:lnTo>
                <a:lnTo>
                  <a:pt x="351" y="24"/>
                </a:lnTo>
                <a:lnTo>
                  <a:pt x="351" y="24"/>
                </a:lnTo>
                <a:lnTo>
                  <a:pt x="353" y="25"/>
                </a:lnTo>
                <a:lnTo>
                  <a:pt x="355" y="25"/>
                </a:lnTo>
                <a:lnTo>
                  <a:pt x="356" y="25"/>
                </a:lnTo>
                <a:lnTo>
                  <a:pt x="359" y="24"/>
                </a:lnTo>
                <a:lnTo>
                  <a:pt x="360" y="20"/>
                </a:lnTo>
                <a:lnTo>
                  <a:pt x="360" y="18"/>
                </a:lnTo>
                <a:lnTo>
                  <a:pt x="359" y="15"/>
                </a:lnTo>
                <a:lnTo>
                  <a:pt x="359" y="15"/>
                </a:lnTo>
                <a:close/>
                <a:moveTo>
                  <a:pt x="148" y="152"/>
                </a:moveTo>
                <a:lnTo>
                  <a:pt x="148" y="152"/>
                </a:lnTo>
                <a:lnTo>
                  <a:pt x="150" y="158"/>
                </a:lnTo>
                <a:lnTo>
                  <a:pt x="150" y="158"/>
                </a:lnTo>
                <a:lnTo>
                  <a:pt x="154" y="173"/>
                </a:lnTo>
                <a:lnTo>
                  <a:pt x="154" y="173"/>
                </a:lnTo>
                <a:lnTo>
                  <a:pt x="148" y="152"/>
                </a:lnTo>
                <a:lnTo>
                  <a:pt x="148" y="15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1E3D013B-6B3A-4E05-84BF-E29505276CDF}"/>
              </a:ext>
            </a:extLst>
          </p:cNvPr>
          <p:cNvSpPr/>
          <p:nvPr/>
        </p:nvSpPr>
        <p:spPr>
          <a:xfrm>
            <a:off x="1806320" y="2661936"/>
            <a:ext cx="2084388" cy="9906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/>
            <a:r>
              <a:rPr lang="en-US" sz="32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WHY??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222F159-0DC3-4FA0-B6F2-037237B2FE71}"/>
              </a:ext>
            </a:extLst>
          </p:cNvPr>
          <p:cNvSpPr/>
          <p:nvPr/>
        </p:nvSpPr>
        <p:spPr>
          <a:xfrm>
            <a:off x="359796" y="4918833"/>
            <a:ext cx="7047436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Open Sans Light" pitchFamily="34" charset="0"/>
                <a:sym typeface="+mn-ea"/>
              </a:rPr>
              <a:t>為何選擇車銑複合機</a:t>
            </a:r>
            <a:r>
              <a:rPr lang="en-US" altLang="zh-TW" sz="32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Open Sans Light" pitchFamily="34" charset="0"/>
                <a:sym typeface="+mn-ea"/>
              </a:rPr>
              <a:t>?</a:t>
            </a:r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B19503B9-892C-4398-B147-1A2D9F351049}"/>
              </a:ext>
            </a:extLst>
          </p:cNvPr>
          <p:cNvSpPr/>
          <p:nvPr/>
        </p:nvSpPr>
        <p:spPr>
          <a:xfrm>
            <a:off x="6856987" y="1943447"/>
            <a:ext cx="575155" cy="577712"/>
          </a:xfrm>
          <a:custGeom>
            <a:avLst/>
            <a:gdLst/>
            <a:ahLst/>
            <a:cxnLst>
              <a:cxn ang="0">
                <a:pos x="253293" y="506585"/>
              </a:cxn>
              <a:cxn ang="0">
                <a:pos x="0" y="253293"/>
              </a:cxn>
              <a:cxn ang="0">
                <a:pos x="253293" y="0"/>
              </a:cxn>
              <a:cxn ang="0">
                <a:pos x="503018" y="253293"/>
              </a:cxn>
              <a:cxn ang="0">
                <a:pos x="253293" y="506585"/>
              </a:cxn>
            </a:cxnLst>
            <a:rect l="0" t="0" r="0" b="0"/>
            <a:pathLst>
              <a:path w="282" h="284">
                <a:moveTo>
                  <a:pt x="142" y="284"/>
                </a:moveTo>
                <a:lnTo>
                  <a:pt x="0" y="142"/>
                </a:lnTo>
                <a:lnTo>
                  <a:pt x="142" y="0"/>
                </a:lnTo>
                <a:lnTo>
                  <a:pt x="282" y="142"/>
                </a:lnTo>
                <a:lnTo>
                  <a:pt x="142" y="284"/>
                </a:ln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18">
            <a:extLst>
              <a:ext uri="{FF2B5EF4-FFF2-40B4-BE49-F238E27FC236}">
                <a16:creationId xmlns:a16="http://schemas.microsoft.com/office/drawing/2014/main" id="{4C916D7C-D7E4-4165-9B0F-52A28E775C46}"/>
              </a:ext>
            </a:extLst>
          </p:cNvPr>
          <p:cNvSpPr/>
          <p:nvPr/>
        </p:nvSpPr>
        <p:spPr>
          <a:xfrm>
            <a:off x="6533518" y="1207199"/>
            <a:ext cx="1211999" cy="1213378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txBody>
          <a:bodyPr anchor="ctr"/>
          <a:lstStyle/>
          <a:p>
            <a:pPr algn="ctr"/>
            <a:endParaRPr lang="id-ID" altLang="zh-CN" sz="1600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id="{0CAF99A7-0315-44F5-89EC-BF70151A7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632" y="1295756"/>
            <a:ext cx="1021491" cy="101778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刀具壽命監控</a:t>
            </a:r>
            <a:endParaRPr lang="en-US" altLang="zh-CN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C2AD01D5-0152-4F38-87EB-497FF9CB3CFA}"/>
              </a:ext>
            </a:extLst>
          </p:cNvPr>
          <p:cNvSpPr/>
          <p:nvPr/>
        </p:nvSpPr>
        <p:spPr>
          <a:xfrm rot="671183">
            <a:off x="7912400" y="2583119"/>
            <a:ext cx="410048" cy="407478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anchor="ctr"/>
          <a:lstStyle/>
          <a:p>
            <a:pPr algn="ctr"/>
            <a:endParaRPr lang="id-ID" altLang="zh-CN" sz="1600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Freeform 24">
            <a:extLst>
              <a:ext uri="{FF2B5EF4-FFF2-40B4-BE49-F238E27FC236}">
                <a16:creationId xmlns:a16="http://schemas.microsoft.com/office/drawing/2014/main" id="{823FA56E-2BD0-44D6-B16F-00017786A874}"/>
              </a:ext>
            </a:extLst>
          </p:cNvPr>
          <p:cNvSpPr/>
          <p:nvPr/>
        </p:nvSpPr>
        <p:spPr>
          <a:xfrm>
            <a:off x="7810439" y="1963444"/>
            <a:ext cx="1333561" cy="1331094"/>
          </a:xfrm>
          <a:custGeom>
            <a:avLst/>
            <a:gdLst/>
            <a:ahLst/>
            <a:cxnLst>
              <a:cxn ang="0">
                <a:pos x="957687" y="957687"/>
              </a:cxn>
              <a:cxn ang="0">
                <a:pos x="207115" y="957687"/>
              </a:cxn>
              <a:cxn ang="0">
                <a:pos x="207115" y="207115"/>
              </a:cxn>
              <a:cxn ang="0">
                <a:pos x="957687" y="207115"/>
              </a:cxn>
              <a:cxn ang="0">
                <a:pos x="957687" y="957687"/>
              </a:cxn>
            </a:cxnLst>
            <a:rect l="0" t="0" r="0" b="0"/>
            <a:pathLst>
              <a:path w="659" h="659">
                <a:moveTo>
                  <a:pt x="541" y="541"/>
                </a:moveTo>
                <a:cubicBezTo>
                  <a:pt x="424" y="659"/>
                  <a:pt x="234" y="659"/>
                  <a:pt x="117" y="541"/>
                </a:cubicBezTo>
                <a:cubicBezTo>
                  <a:pt x="0" y="424"/>
                  <a:pt x="0" y="234"/>
                  <a:pt x="117" y="117"/>
                </a:cubicBezTo>
                <a:cubicBezTo>
                  <a:pt x="234" y="0"/>
                  <a:pt x="424" y="0"/>
                  <a:pt x="541" y="117"/>
                </a:cubicBezTo>
                <a:cubicBezTo>
                  <a:pt x="659" y="234"/>
                  <a:pt x="659" y="424"/>
                  <a:pt x="541" y="541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E555B443-69AD-4FCD-B7A4-797DEBD1230D}"/>
              </a:ext>
            </a:extLst>
          </p:cNvPr>
          <p:cNvSpPr/>
          <p:nvPr/>
        </p:nvSpPr>
        <p:spPr>
          <a:xfrm>
            <a:off x="6313484" y="3738201"/>
            <a:ext cx="408234" cy="407478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anchor="ctr"/>
          <a:lstStyle/>
          <a:p>
            <a:pPr algn="ctr"/>
            <a:endParaRPr lang="id-ID" altLang="zh-CN" sz="1600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702850F3-5413-4A01-8047-57EE968B60E4}"/>
              </a:ext>
            </a:extLst>
          </p:cNvPr>
          <p:cNvSpPr/>
          <p:nvPr/>
        </p:nvSpPr>
        <p:spPr>
          <a:xfrm>
            <a:off x="5538174" y="3545066"/>
            <a:ext cx="1333561" cy="1329283"/>
          </a:xfrm>
          <a:custGeom>
            <a:avLst/>
            <a:gdLst/>
            <a:ahLst/>
            <a:cxnLst>
              <a:cxn ang="0">
                <a:pos x="208886" y="207113"/>
              </a:cxn>
              <a:cxn ang="0">
                <a:pos x="959458" y="207113"/>
              </a:cxn>
              <a:cxn ang="0">
                <a:pos x="959458" y="957676"/>
              </a:cxn>
              <a:cxn ang="0">
                <a:pos x="208886" y="957676"/>
              </a:cxn>
              <a:cxn ang="0">
                <a:pos x="208886" y="207113"/>
              </a:cxn>
            </a:cxnLst>
            <a:rect l="0" t="0" r="0" b="0"/>
            <a:pathLst>
              <a:path w="659" h="658">
                <a:moveTo>
                  <a:pt x="118" y="117"/>
                </a:moveTo>
                <a:cubicBezTo>
                  <a:pt x="235" y="0"/>
                  <a:pt x="425" y="0"/>
                  <a:pt x="542" y="117"/>
                </a:cubicBezTo>
                <a:cubicBezTo>
                  <a:pt x="659" y="234"/>
                  <a:pt x="659" y="424"/>
                  <a:pt x="542" y="541"/>
                </a:cubicBezTo>
                <a:cubicBezTo>
                  <a:pt x="425" y="658"/>
                  <a:pt x="235" y="658"/>
                  <a:pt x="118" y="541"/>
                </a:cubicBezTo>
                <a:cubicBezTo>
                  <a:pt x="0" y="424"/>
                  <a:pt x="0" y="234"/>
                  <a:pt x="118" y="11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Oval 31">
            <a:extLst>
              <a:ext uri="{FF2B5EF4-FFF2-40B4-BE49-F238E27FC236}">
                <a16:creationId xmlns:a16="http://schemas.microsoft.com/office/drawing/2014/main" id="{A2C856C7-1B3B-4ECC-B508-E6D1B701B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381" y="2116970"/>
            <a:ext cx="1019676" cy="101597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刀具極限切削條件</a:t>
            </a:r>
            <a:endParaRPr lang="en-US" altLang="zh-CN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47">
            <a:extLst>
              <a:ext uri="{FF2B5EF4-FFF2-40B4-BE49-F238E27FC236}">
                <a16:creationId xmlns:a16="http://schemas.microsoft.com/office/drawing/2014/main" id="{3BD88B5C-74A3-46C5-97A1-E61C7F9448F1}"/>
              </a:ext>
            </a:extLst>
          </p:cNvPr>
          <p:cNvSpPr/>
          <p:nvPr/>
        </p:nvSpPr>
        <p:spPr>
          <a:xfrm>
            <a:off x="7647045" y="3733286"/>
            <a:ext cx="375253" cy="39363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anchor="ctr"/>
          <a:lstStyle/>
          <a:p>
            <a:pPr algn="ctr"/>
            <a:endParaRPr lang="id-ID" altLang="zh-CN" sz="1600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8" name="Freeform 48">
            <a:extLst>
              <a:ext uri="{FF2B5EF4-FFF2-40B4-BE49-F238E27FC236}">
                <a16:creationId xmlns:a16="http://schemas.microsoft.com/office/drawing/2014/main" id="{73EE013C-5AFD-4090-A3A4-D7F50E3B1700}"/>
              </a:ext>
            </a:extLst>
          </p:cNvPr>
          <p:cNvSpPr/>
          <p:nvPr/>
        </p:nvSpPr>
        <p:spPr>
          <a:xfrm>
            <a:off x="7450643" y="3577458"/>
            <a:ext cx="1333561" cy="1329283"/>
          </a:xfrm>
          <a:custGeom>
            <a:avLst/>
            <a:gdLst/>
            <a:ahLst/>
            <a:cxnLst>
              <a:cxn ang="0">
                <a:pos x="207115" y="957676"/>
              </a:cxn>
              <a:cxn ang="0">
                <a:pos x="207115" y="207113"/>
              </a:cxn>
              <a:cxn ang="0">
                <a:pos x="957687" y="207113"/>
              </a:cxn>
              <a:cxn ang="0">
                <a:pos x="957687" y="957676"/>
              </a:cxn>
              <a:cxn ang="0">
                <a:pos x="207115" y="957676"/>
              </a:cxn>
            </a:cxnLst>
            <a:rect l="0" t="0" r="0" b="0"/>
            <a:pathLst>
              <a:path w="659" h="658">
                <a:moveTo>
                  <a:pt x="117" y="541"/>
                </a:moveTo>
                <a:cubicBezTo>
                  <a:pt x="0" y="424"/>
                  <a:pt x="0" y="234"/>
                  <a:pt x="117" y="117"/>
                </a:cubicBezTo>
                <a:cubicBezTo>
                  <a:pt x="234" y="0"/>
                  <a:pt x="424" y="0"/>
                  <a:pt x="541" y="117"/>
                </a:cubicBezTo>
                <a:cubicBezTo>
                  <a:pt x="659" y="234"/>
                  <a:pt x="659" y="424"/>
                  <a:pt x="541" y="541"/>
                </a:cubicBezTo>
                <a:cubicBezTo>
                  <a:pt x="424" y="658"/>
                  <a:pt x="234" y="658"/>
                  <a:pt x="117" y="541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49">
            <a:extLst>
              <a:ext uri="{FF2B5EF4-FFF2-40B4-BE49-F238E27FC236}">
                <a16:creationId xmlns:a16="http://schemas.microsoft.com/office/drawing/2014/main" id="{48274969-187D-4E3F-BBE8-9FBA2297DF97}"/>
              </a:ext>
            </a:extLst>
          </p:cNvPr>
          <p:cNvSpPr/>
          <p:nvPr/>
        </p:nvSpPr>
        <p:spPr bwMode="auto">
          <a:xfrm>
            <a:off x="7557689" y="3684175"/>
            <a:ext cx="1119467" cy="1119205"/>
          </a:xfrm>
          <a:custGeom>
            <a:avLst/>
            <a:gdLst>
              <a:gd name="T0" fmla="*/ 98 w 553"/>
              <a:gd name="T1" fmla="*/ 455 h 554"/>
              <a:gd name="T2" fmla="*/ 98 w 553"/>
              <a:gd name="T3" fmla="*/ 99 h 554"/>
              <a:gd name="T4" fmla="*/ 455 w 553"/>
              <a:gd name="T5" fmla="*/ 99 h 554"/>
              <a:gd name="T6" fmla="*/ 455 w 553"/>
              <a:gd name="T7" fmla="*/ 455 h 554"/>
              <a:gd name="T8" fmla="*/ 98 w 553"/>
              <a:gd name="T9" fmla="*/ 455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3" h="554">
                <a:moveTo>
                  <a:pt x="98" y="455"/>
                </a:moveTo>
                <a:cubicBezTo>
                  <a:pt x="0" y="357"/>
                  <a:pt x="0" y="197"/>
                  <a:pt x="98" y="99"/>
                </a:cubicBezTo>
                <a:cubicBezTo>
                  <a:pt x="197" y="0"/>
                  <a:pt x="356" y="0"/>
                  <a:pt x="455" y="99"/>
                </a:cubicBezTo>
                <a:cubicBezTo>
                  <a:pt x="553" y="197"/>
                  <a:pt x="553" y="357"/>
                  <a:pt x="455" y="455"/>
                </a:cubicBezTo>
                <a:cubicBezTo>
                  <a:pt x="356" y="554"/>
                  <a:pt x="197" y="554"/>
                  <a:pt x="98" y="45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適應性切削</a:t>
            </a:r>
            <a:endParaRPr lang="en-US" altLang="zh-CN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7A6ECAB4-FE1A-45A2-8633-BB84EB624958}"/>
              </a:ext>
            </a:extLst>
          </p:cNvPr>
          <p:cNvSpPr/>
          <p:nvPr/>
        </p:nvSpPr>
        <p:spPr>
          <a:xfrm rot="20814069">
            <a:off x="6120674" y="2562116"/>
            <a:ext cx="408234" cy="407478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anchor="ctr"/>
          <a:lstStyle/>
          <a:p>
            <a:pPr algn="ctr"/>
            <a:endParaRPr lang="id-ID" altLang="zh-CN" sz="1600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Freeform 51">
            <a:extLst>
              <a:ext uri="{FF2B5EF4-FFF2-40B4-BE49-F238E27FC236}">
                <a16:creationId xmlns:a16="http://schemas.microsoft.com/office/drawing/2014/main" id="{6F90F608-E2F3-4129-8FD1-C9FD84CAD21A}"/>
              </a:ext>
            </a:extLst>
          </p:cNvPr>
          <p:cNvSpPr/>
          <p:nvPr/>
        </p:nvSpPr>
        <p:spPr>
          <a:xfrm>
            <a:off x="5271906" y="1958408"/>
            <a:ext cx="1333561" cy="1331094"/>
          </a:xfrm>
          <a:custGeom>
            <a:avLst/>
            <a:gdLst/>
            <a:ahLst/>
            <a:cxnLst>
              <a:cxn ang="0">
                <a:pos x="959458" y="207115"/>
              </a:cxn>
              <a:cxn ang="0">
                <a:pos x="959458" y="957687"/>
              </a:cxn>
              <a:cxn ang="0">
                <a:pos x="208886" y="957687"/>
              </a:cxn>
              <a:cxn ang="0">
                <a:pos x="208886" y="207115"/>
              </a:cxn>
              <a:cxn ang="0">
                <a:pos x="959458" y="207115"/>
              </a:cxn>
            </a:cxnLst>
            <a:rect l="0" t="0" r="0" b="0"/>
            <a:pathLst>
              <a:path w="659" h="659">
                <a:moveTo>
                  <a:pt x="542" y="117"/>
                </a:moveTo>
                <a:cubicBezTo>
                  <a:pt x="659" y="234"/>
                  <a:pt x="659" y="424"/>
                  <a:pt x="542" y="541"/>
                </a:cubicBezTo>
                <a:cubicBezTo>
                  <a:pt x="425" y="659"/>
                  <a:pt x="235" y="659"/>
                  <a:pt x="118" y="541"/>
                </a:cubicBezTo>
                <a:cubicBezTo>
                  <a:pt x="0" y="424"/>
                  <a:pt x="0" y="234"/>
                  <a:pt x="118" y="117"/>
                </a:cubicBezTo>
                <a:cubicBezTo>
                  <a:pt x="235" y="0"/>
                  <a:pt x="425" y="0"/>
                  <a:pt x="542" y="11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52">
            <a:extLst>
              <a:ext uri="{FF2B5EF4-FFF2-40B4-BE49-F238E27FC236}">
                <a16:creationId xmlns:a16="http://schemas.microsoft.com/office/drawing/2014/main" id="{49665D78-B941-43BF-91F1-216AB3B6C126}"/>
              </a:ext>
            </a:extLst>
          </p:cNvPr>
          <p:cNvSpPr/>
          <p:nvPr/>
        </p:nvSpPr>
        <p:spPr bwMode="auto">
          <a:xfrm>
            <a:off x="5382610" y="2065257"/>
            <a:ext cx="1117652" cy="1117395"/>
          </a:xfrm>
          <a:custGeom>
            <a:avLst/>
            <a:gdLst>
              <a:gd name="T0" fmla="*/ 455 w 553"/>
              <a:gd name="T1" fmla="*/ 98 h 553"/>
              <a:gd name="T2" fmla="*/ 455 w 553"/>
              <a:gd name="T3" fmla="*/ 454 h 553"/>
              <a:gd name="T4" fmla="*/ 98 w 553"/>
              <a:gd name="T5" fmla="*/ 454 h 553"/>
              <a:gd name="T6" fmla="*/ 98 w 553"/>
              <a:gd name="T7" fmla="*/ 98 h 553"/>
              <a:gd name="T8" fmla="*/ 455 w 553"/>
              <a:gd name="T9" fmla="*/ 98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3" h="553">
                <a:moveTo>
                  <a:pt x="455" y="98"/>
                </a:moveTo>
                <a:cubicBezTo>
                  <a:pt x="553" y="196"/>
                  <a:pt x="553" y="356"/>
                  <a:pt x="455" y="454"/>
                </a:cubicBezTo>
                <a:cubicBezTo>
                  <a:pt x="356" y="553"/>
                  <a:pt x="197" y="553"/>
                  <a:pt x="98" y="454"/>
                </a:cubicBezTo>
                <a:cubicBezTo>
                  <a:pt x="0" y="356"/>
                  <a:pt x="0" y="196"/>
                  <a:pt x="98" y="98"/>
                </a:cubicBezTo>
                <a:cubicBezTo>
                  <a:pt x="197" y="0"/>
                  <a:pt x="356" y="0"/>
                  <a:pt x="455" y="9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Tai Le" panose="020B0502040204020203" pitchFamily="34" charset="0"/>
              </a:rPr>
              <a:t>毛次處理</a:t>
            </a:r>
            <a:endParaRPr lang="en-US" altLang="zh-CN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Tai Le" panose="020B0502040204020203" pitchFamily="34" charset="0"/>
            </a:endParaRPr>
          </a:p>
        </p:txBody>
      </p:sp>
      <p:sp>
        <p:nvSpPr>
          <p:cNvPr id="23" name="Oval 18">
            <a:extLst>
              <a:ext uri="{FF2B5EF4-FFF2-40B4-BE49-F238E27FC236}">
                <a16:creationId xmlns:a16="http://schemas.microsoft.com/office/drawing/2014/main" id="{E5F26450-D09E-40B1-AFEC-C09ED6220430}"/>
              </a:ext>
            </a:extLst>
          </p:cNvPr>
          <p:cNvSpPr/>
          <p:nvPr/>
        </p:nvSpPr>
        <p:spPr>
          <a:xfrm>
            <a:off x="6598440" y="2626657"/>
            <a:ext cx="1211999" cy="1213378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txBody>
          <a:bodyPr anchor="ctr"/>
          <a:lstStyle/>
          <a:p>
            <a:pPr algn="ctr"/>
            <a:endParaRPr lang="id-ID" altLang="zh-CN" sz="1600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4" name="Oval 19">
            <a:extLst>
              <a:ext uri="{FF2B5EF4-FFF2-40B4-BE49-F238E27FC236}">
                <a16:creationId xmlns:a16="http://schemas.microsoft.com/office/drawing/2014/main" id="{32775FAE-F259-457C-A964-DE18C1CF9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045" y="2715497"/>
            <a:ext cx="1021491" cy="101778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綠色加工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25" name="Oval 10">
            <a:extLst>
              <a:ext uri="{FF2B5EF4-FFF2-40B4-BE49-F238E27FC236}">
                <a16:creationId xmlns:a16="http://schemas.microsoft.com/office/drawing/2014/main" id="{8BD49BFA-E9C4-4CA8-838F-DA1C4B7A2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571" y="3695452"/>
            <a:ext cx="1021491" cy="1019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碳排放</a:t>
            </a:r>
            <a:endParaRPr lang="en-US" altLang="zh-CN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0C0F1AA-7077-4875-B4E3-AF8386CAA353}"/>
              </a:ext>
            </a:extLst>
          </p:cNvPr>
          <p:cNvSpPr txBox="1"/>
          <p:nvPr/>
        </p:nvSpPr>
        <p:spPr>
          <a:xfrm>
            <a:off x="118183" y="100766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概念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98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E94D740-CEEF-4053-977A-A1264629DF83}"/>
              </a:ext>
            </a:extLst>
          </p:cNvPr>
          <p:cNvSpPr/>
          <p:nvPr/>
        </p:nvSpPr>
        <p:spPr>
          <a:xfrm>
            <a:off x="0" y="857251"/>
            <a:ext cx="9144000" cy="440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E64C4D99-F256-40F2-B0A4-323D414B6266}"/>
              </a:ext>
            </a:extLst>
          </p:cNvPr>
          <p:cNvSpPr/>
          <p:nvPr/>
        </p:nvSpPr>
        <p:spPr>
          <a:xfrm>
            <a:off x="186655" y="1631134"/>
            <a:ext cx="8724551" cy="206369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2EC66FB-DA63-4DBA-9FE0-81C8943F1ED1}"/>
              </a:ext>
            </a:extLst>
          </p:cNvPr>
          <p:cNvSpPr txBox="1"/>
          <p:nvPr/>
        </p:nvSpPr>
        <p:spPr>
          <a:xfrm>
            <a:off x="529999" y="3247417"/>
            <a:ext cx="307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難以加工的圓柱銑床件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EA3B2FA-69D4-4FF1-BCDA-84A1A1858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43" y="1743136"/>
            <a:ext cx="1952850" cy="1464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E9B6BA1E-29BB-4A69-93F9-35EBCE569FA3}"/>
              </a:ext>
            </a:extLst>
          </p:cNvPr>
          <p:cNvSpPr/>
          <p:nvPr/>
        </p:nvSpPr>
        <p:spPr>
          <a:xfrm>
            <a:off x="3030442" y="2316934"/>
            <a:ext cx="346046" cy="497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E5AC14D8-F131-4921-AFC6-1E58042C5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828" y="1721637"/>
            <a:ext cx="2233717" cy="1486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6A30433F-0B7F-4296-87A8-995A3C02AACA}"/>
              </a:ext>
            </a:extLst>
          </p:cNvPr>
          <p:cNvSpPr txBox="1"/>
          <p:nvPr/>
        </p:nvSpPr>
        <p:spPr>
          <a:xfrm>
            <a:off x="3703772" y="3256741"/>
            <a:ext cx="260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20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CNC</a:t>
            </a:r>
            <a:r>
              <a:rPr lang="zh-TW" altLang="en-US" sz="20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車銑複合機</a:t>
            </a:r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A5EAC0C8-1DDD-46C0-B92C-45A8F62F7FCB}"/>
              </a:ext>
            </a:extLst>
          </p:cNvPr>
          <p:cNvSpPr/>
          <p:nvPr/>
        </p:nvSpPr>
        <p:spPr>
          <a:xfrm>
            <a:off x="6059004" y="2316934"/>
            <a:ext cx="346046" cy="497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49033F4-DE70-43EB-8BFC-A52CD799A55B}"/>
              </a:ext>
            </a:extLst>
          </p:cNvPr>
          <p:cNvSpPr/>
          <p:nvPr/>
        </p:nvSpPr>
        <p:spPr>
          <a:xfrm>
            <a:off x="6658546" y="1709053"/>
            <a:ext cx="2069984" cy="14409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4C54937-A991-4A0F-9FCB-C09F782AB4D1}"/>
              </a:ext>
            </a:extLst>
          </p:cNvPr>
          <p:cNvSpPr txBox="1"/>
          <p:nvPr/>
        </p:nvSpPr>
        <p:spPr>
          <a:xfrm>
            <a:off x="7235505" y="1920474"/>
            <a:ext cx="13275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dirty="0"/>
              <a:t>CAM</a:t>
            </a:r>
            <a:r>
              <a:rPr lang="zh-TW" altLang="en-US" sz="1350" dirty="0"/>
              <a:t>裡的照片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54DD903E-46AD-4529-898B-F2B9E1764649}"/>
              </a:ext>
            </a:extLst>
          </p:cNvPr>
          <p:cNvSpPr txBox="1"/>
          <p:nvPr/>
        </p:nvSpPr>
        <p:spPr>
          <a:xfrm>
            <a:off x="6544138" y="3265065"/>
            <a:ext cx="2298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銑削功能相對薄弱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AE8FAFC-D9BD-47ED-AAAD-9A79681F5838}"/>
              </a:ext>
            </a:extLst>
          </p:cNvPr>
          <p:cNvSpPr/>
          <p:nvPr/>
        </p:nvSpPr>
        <p:spPr>
          <a:xfrm>
            <a:off x="186655" y="3839697"/>
            <a:ext cx="8724551" cy="206369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D971534-C8F1-4294-B8F0-8AC11B00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87" y="3975350"/>
            <a:ext cx="1788155" cy="1537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31CD1E34-CB67-49EF-820D-C722E8E37094}"/>
              </a:ext>
            </a:extLst>
          </p:cNvPr>
          <p:cNvSpPr txBox="1"/>
          <p:nvPr/>
        </p:nvSpPr>
        <p:spPr>
          <a:xfrm>
            <a:off x="343618" y="1728295"/>
            <a:ext cx="434131" cy="188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市場現狀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5E92DC6-E6BD-49EA-98E0-976565851EB5}"/>
              </a:ext>
            </a:extLst>
          </p:cNvPr>
          <p:cNvSpPr txBox="1"/>
          <p:nvPr/>
        </p:nvSpPr>
        <p:spPr>
          <a:xfrm>
            <a:off x="342508" y="3975351"/>
            <a:ext cx="434131" cy="188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市場需求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17303EE-8E2F-4191-9E79-79C50F5091FA}"/>
              </a:ext>
            </a:extLst>
          </p:cNvPr>
          <p:cNvSpPr txBox="1"/>
          <p:nvPr/>
        </p:nvSpPr>
        <p:spPr>
          <a:xfrm>
            <a:off x="1049243" y="5525758"/>
            <a:ext cx="1601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節能減碳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加號 41">
            <a:extLst>
              <a:ext uri="{FF2B5EF4-FFF2-40B4-BE49-F238E27FC236}">
                <a16:creationId xmlns:a16="http://schemas.microsoft.com/office/drawing/2014/main" id="{171C9E45-B8BD-40E8-A369-ED5E8EFD28BC}"/>
              </a:ext>
            </a:extLst>
          </p:cNvPr>
          <p:cNvSpPr/>
          <p:nvPr/>
        </p:nvSpPr>
        <p:spPr>
          <a:xfrm>
            <a:off x="2832489" y="4463972"/>
            <a:ext cx="550195" cy="56057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C50C54AD-129C-46C6-876A-C6C872882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724" y="4331545"/>
            <a:ext cx="878310" cy="658733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09779D3-AD88-4B6F-BADB-72C8153336AE}"/>
              </a:ext>
            </a:extLst>
          </p:cNvPr>
          <p:cNvSpPr/>
          <p:nvPr/>
        </p:nvSpPr>
        <p:spPr>
          <a:xfrm>
            <a:off x="3542828" y="3975350"/>
            <a:ext cx="2233717" cy="15378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37CE39DF-59E2-461B-9828-91BF27E53965}"/>
              </a:ext>
            </a:extLst>
          </p:cNvPr>
          <p:cNvCxnSpPr>
            <a:cxnSpLocks/>
          </p:cNvCxnSpPr>
          <p:nvPr/>
        </p:nvCxnSpPr>
        <p:spPr>
          <a:xfrm>
            <a:off x="4428408" y="4695291"/>
            <a:ext cx="17748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圖片 50">
            <a:extLst>
              <a:ext uri="{FF2B5EF4-FFF2-40B4-BE49-F238E27FC236}">
                <a16:creationId xmlns:a16="http://schemas.microsoft.com/office/drawing/2014/main" id="{B952A56D-00B5-40AF-BD3B-ED2780E6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17" y="4354655"/>
            <a:ext cx="1086002" cy="664462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1FB2676D-B11A-4AE3-8F1A-8A5D411B9EA1}"/>
              </a:ext>
            </a:extLst>
          </p:cNvPr>
          <p:cNvSpPr txBox="1"/>
          <p:nvPr/>
        </p:nvSpPr>
        <p:spPr>
          <a:xfrm>
            <a:off x="3500502" y="5560132"/>
            <a:ext cx="2233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提高加工效率</a:t>
            </a:r>
          </a:p>
        </p:txBody>
      </p:sp>
      <p:sp>
        <p:nvSpPr>
          <p:cNvPr id="55" name="加號 54">
            <a:extLst>
              <a:ext uri="{FF2B5EF4-FFF2-40B4-BE49-F238E27FC236}">
                <a16:creationId xmlns:a16="http://schemas.microsoft.com/office/drawing/2014/main" id="{7F738287-660F-4A2E-95F0-ED095B53618B}"/>
              </a:ext>
            </a:extLst>
          </p:cNvPr>
          <p:cNvSpPr/>
          <p:nvPr/>
        </p:nvSpPr>
        <p:spPr>
          <a:xfrm>
            <a:off x="5942885" y="4463972"/>
            <a:ext cx="550195" cy="56057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E0D26D3-BDFC-44F8-B737-3C30457A8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1934" y="3975352"/>
            <a:ext cx="1786115" cy="148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9FEEB4FB-75BD-416D-97C6-082B7593CA3C}"/>
              </a:ext>
            </a:extLst>
          </p:cNvPr>
          <p:cNvSpPr txBox="1"/>
          <p:nvPr/>
        </p:nvSpPr>
        <p:spPr>
          <a:xfrm>
            <a:off x="6677489" y="5531706"/>
            <a:ext cx="2233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降低成本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EF3B78C-8E13-4700-96BE-8E2D3609F8DE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F80A0B75-F3A0-4F24-82DA-B48514630662}"/>
              </a:ext>
            </a:extLst>
          </p:cNvPr>
          <p:cNvSpPr txBox="1"/>
          <p:nvPr/>
        </p:nvSpPr>
        <p:spPr>
          <a:xfrm>
            <a:off x="118183" y="100766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概念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A4C08D8-9034-4BFE-9EF4-3E1431B26F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4" t="36174" r="30435" b="26549"/>
          <a:stretch/>
        </p:blipFill>
        <p:spPr>
          <a:xfrm>
            <a:off x="6696442" y="1822080"/>
            <a:ext cx="2003745" cy="1246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170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97AFFA-A50C-4016-B582-2ED146111B9F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42D01C6-254A-49B5-B9FB-1EF2A79AEE86}"/>
              </a:ext>
            </a:extLst>
          </p:cNvPr>
          <p:cNvSpPr txBox="1"/>
          <p:nvPr/>
        </p:nvSpPr>
        <p:spPr>
          <a:xfrm>
            <a:off x="109538" y="1012127"/>
            <a:ext cx="505269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軟體建構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951E5D58-8720-4DEB-8821-F364595F5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40155"/>
              </p:ext>
            </p:extLst>
          </p:nvPr>
        </p:nvGraphicFramePr>
        <p:xfrm>
          <a:off x="-658007" y="1469327"/>
          <a:ext cx="6688116" cy="5329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B3DDB9F0-F8A9-4E36-ACAC-E876E09CD2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b="2799"/>
          <a:stretch/>
        </p:blipFill>
        <p:spPr>
          <a:xfrm>
            <a:off x="5260845" y="3612343"/>
            <a:ext cx="3801350" cy="3016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0ACD70-20C6-418D-A8E4-66EA2D5BE5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15286" r="2420" b="15694"/>
          <a:stretch/>
        </p:blipFill>
        <p:spPr>
          <a:xfrm rot="16200000">
            <a:off x="6431356" y="1002809"/>
            <a:ext cx="2464589" cy="2568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946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788E0E13-EC97-4E59-9E2B-3AA2F6321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8"/>
          <a:stretch/>
        </p:blipFill>
        <p:spPr>
          <a:xfrm>
            <a:off x="151096" y="3768869"/>
            <a:ext cx="5842029" cy="2691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B44A1F1-69DF-4221-BF5E-CD0820728F19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93A95D1-F3D2-4461-A4FB-A44BED3C21F3}"/>
              </a:ext>
            </a:extLst>
          </p:cNvPr>
          <p:cNvSpPr txBox="1"/>
          <p:nvPr/>
        </p:nvSpPr>
        <p:spPr>
          <a:xfrm>
            <a:off x="109538" y="1008952"/>
            <a:ext cx="40519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刀具壽命監測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7E7279F-2C37-4537-AEE2-C167C905EF18}"/>
              </a:ext>
            </a:extLst>
          </p:cNvPr>
          <p:cNvSpPr txBox="1"/>
          <p:nvPr/>
        </p:nvSpPr>
        <p:spPr>
          <a:xfrm>
            <a:off x="109538" y="1469327"/>
            <a:ext cx="781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即時監控刀具壽命並給予警告，降低刀具成本</a:t>
            </a:r>
          </a:p>
        </p:txBody>
      </p:sp>
      <p:sp>
        <p:nvSpPr>
          <p:cNvPr id="6" name="Oval 103">
            <a:extLst>
              <a:ext uri="{FF2B5EF4-FFF2-40B4-BE49-F238E27FC236}">
                <a16:creationId xmlns:a16="http://schemas.microsoft.com/office/drawing/2014/main" id="{AD7E1E59-62A8-4CB3-BE50-532F2652EB0F}"/>
              </a:ext>
            </a:extLst>
          </p:cNvPr>
          <p:cNvSpPr/>
          <p:nvPr/>
        </p:nvSpPr>
        <p:spPr>
          <a:xfrm>
            <a:off x="597280" y="2076333"/>
            <a:ext cx="585788" cy="585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6DDBA7D6-601F-4B1B-83A9-79059DD7B8E8}"/>
              </a:ext>
            </a:extLst>
          </p:cNvPr>
          <p:cNvSpPr txBox="1"/>
          <p:nvPr/>
        </p:nvSpPr>
        <p:spPr>
          <a:xfrm>
            <a:off x="499748" y="2884585"/>
            <a:ext cx="1882188" cy="787881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計算平均值</a:t>
            </a:r>
            <a:endParaRPr lang="zh-TW" altLang="en-US" sz="1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Oval 105">
            <a:extLst>
              <a:ext uri="{FF2B5EF4-FFF2-40B4-BE49-F238E27FC236}">
                <a16:creationId xmlns:a16="http://schemas.microsoft.com/office/drawing/2014/main" id="{A94A44A2-2858-4030-8609-938EAFB891BE}"/>
              </a:ext>
            </a:extLst>
          </p:cNvPr>
          <p:cNvSpPr/>
          <p:nvPr/>
        </p:nvSpPr>
        <p:spPr>
          <a:xfrm>
            <a:off x="2459775" y="2090566"/>
            <a:ext cx="585788" cy="58578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B61CD67D-DBD8-425D-8E77-6116C7689925}"/>
              </a:ext>
            </a:extLst>
          </p:cNvPr>
          <p:cNvSpPr txBox="1"/>
          <p:nvPr/>
        </p:nvSpPr>
        <p:spPr>
          <a:xfrm>
            <a:off x="2215743" y="2902682"/>
            <a:ext cx="1533718" cy="787881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計算標準差</a:t>
            </a:r>
            <a:endParaRPr lang="zh-TW" altLang="en-US" sz="1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Oval 107">
            <a:extLst>
              <a:ext uri="{FF2B5EF4-FFF2-40B4-BE49-F238E27FC236}">
                <a16:creationId xmlns:a16="http://schemas.microsoft.com/office/drawing/2014/main" id="{3AED08E8-7F99-443C-89CC-ABF5C45CD755}"/>
              </a:ext>
            </a:extLst>
          </p:cNvPr>
          <p:cNvSpPr/>
          <p:nvPr/>
        </p:nvSpPr>
        <p:spPr>
          <a:xfrm>
            <a:off x="4316168" y="2076333"/>
            <a:ext cx="585788" cy="585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33">
                <a:extLst>
                  <a:ext uri="{FF2B5EF4-FFF2-40B4-BE49-F238E27FC236}">
                    <a16:creationId xmlns:a16="http://schemas.microsoft.com/office/drawing/2014/main" id="{D888089D-CD81-4BD5-953B-2783430B34DD}"/>
                  </a:ext>
                </a:extLst>
              </p:cNvPr>
              <p:cNvSpPr txBox="1"/>
              <p:nvPr/>
            </p:nvSpPr>
            <p:spPr>
              <a:xfrm>
                <a:off x="3872626" y="2881761"/>
                <a:ext cx="1687758" cy="319405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參考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TW" sz="18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-</a:t>
                </a:r>
                <a:r>
                  <a:rPr lang="en-US" altLang="zh-TW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管制圖</a:t>
                </a:r>
              </a:p>
            </p:txBody>
          </p:sp>
        </mc:Choice>
        <mc:Fallback xmlns="">
          <p:sp>
            <p:nvSpPr>
              <p:cNvPr id="11" name="Text Placeholder 33">
                <a:extLst>
                  <a:ext uri="{FF2B5EF4-FFF2-40B4-BE49-F238E27FC236}">
                    <a16:creationId xmlns:a16="http://schemas.microsoft.com/office/drawing/2014/main" id="{D888089D-CD81-4BD5-953B-2783430B3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626" y="2881761"/>
                <a:ext cx="1687758" cy="319405"/>
              </a:xfrm>
              <a:prstGeom prst="rect">
                <a:avLst/>
              </a:prstGeom>
              <a:blipFill>
                <a:blip r:embed="rId3"/>
                <a:stretch>
                  <a:fillRect l="-8303" t="-26923" r="-2166" b="-28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09">
            <a:extLst>
              <a:ext uri="{FF2B5EF4-FFF2-40B4-BE49-F238E27FC236}">
                <a16:creationId xmlns:a16="http://schemas.microsoft.com/office/drawing/2014/main" id="{964690D3-538C-473C-8527-B4B857AE7CF5}"/>
              </a:ext>
            </a:extLst>
          </p:cNvPr>
          <p:cNvSpPr/>
          <p:nvPr/>
        </p:nvSpPr>
        <p:spPr>
          <a:xfrm>
            <a:off x="6095851" y="2082683"/>
            <a:ext cx="585788" cy="58578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4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FB2C76F4-4811-4DA8-8E56-A604E1DC3A13}"/>
              </a:ext>
            </a:extLst>
          </p:cNvPr>
          <p:cNvSpPr txBox="1"/>
          <p:nvPr/>
        </p:nvSpPr>
        <p:spPr>
          <a:xfrm>
            <a:off x="5989465" y="2896639"/>
            <a:ext cx="1663276" cy="31908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zh-TW" altLang="en-US" sz="1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計算出閥值</a:t>
            </a:r>
          </a:p>
        </p:txBody>
      </p:sp>
      <p:sp>
        <p:nvSpPr>
          <p:cNvPr id="15" name="Oval 109">
            <a:extLst>
              <a:ext uri="{FF2B5EF4-FFF2-40B4-BE49-F238E27FC236}">
                <a16:creationId xmlns:a16="http://schemas.microsoft.com/office/drawing/2014/main" id="{2CF6E0E4-F04F-44A2-8CA3-CD31372AE966}"/>
              </a:ext>
            </a:extLst>
          </p:cNvPr>
          <p:cNvSpPr/>
          <p:nvPr/>
        </p:nvSpPr>
        <p:spPr>
          <a:xfrm>
            <a:off x="8035056" y="2090566"/>
            <a:ext cx="585788" cy="5857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5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5E329C8-50ED-48FF-BEFC-5A852A729457}"/>
              </a:ext>
            </a:extLst>
          </p:cNvPr>
          <p:cNvSpPr txBox="1"/>
          <p:nvPr/>
        </p:nvSpPr>
        <p:spPr>
          <a:xfrm>
            <a:off x="7595644" y="2886098"/>
            <a:ext cx="1658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繪製折線圖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0B3C049C-B7AD-412E-84D0-FF076F95EC8C}"/>
              </a:ext>
            </a:extLst>
          </p:cNvPr>
          <p:cNvGrpSpPr/>
          <p:nvPr/>
        </p:nvGrpSpPr>
        <p:grpSpPr>
          <a:xfrm>
            <a:off x="1608860" y="2192455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8" name="箭號: 向右 17">
              <a:extLst>
                <a:ext uri="{FF2B5EF4-FFF2-40B4-BE49-F238E27FC236}">
                  <a16:creationId xmlns:a16="http://schemas.microsoft.com/office/drawing/2014/main" id="{1B2A7AD5-479D-4167-B37F-64B37AF768A4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箭號: 向右 4">
              <a:extLst>
                <a:ext uri="{FF2B5EF4-FFF2-40B4-BE49-F238E27FC236}">
                  <a16:creationId xmlns:a16="http://schemas.microsoft.com/office/drawing/2014/main" id="{A0BD6590-B14E-488B-9DAB-6B4FEE263559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74D8D0E-38B2-41A9-8FA8-E16816CAA5F3}"/>
              </a:ext>
            </a:extLst>
          </p:cNvPr>
          <p:cNvGrpSpPr/>
          <p:nvPr/>
        </p:nvGrpSpPr>
        <p:grpSpPr>
          <a:xfrm>
            <a:off x="3462077" y="2207522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1" name="箭號: 向右 20">
              <a:extLst>
                <a:ext uri="{FF2B5EF4-FFF2-40B4-BE49-F238E27FC236}">
                  <a16:creationId xmlns:a16="http://schemas.microsoft.com/office/drawing/2014/main" id="{C189BDC5-CE91-4905-AC63-C37BA4B8DE64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箭號: 向右 4">
              <a:extLst>
                <a:ext uri="{FF2B5EF4-FFF2-40B4-BE49-F238E27FC236}">
                  <a16:creationId xmlns:a16="http://schemas.microsoft.com/office/drawing/2014/main" id="{F37B9946-8A6A-4370-8B1E-A2092E4B690B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BD83631-BBD2-460F-A0AC-E25E6D0D2BE4}"/>
              </a:ext>
            </a:extLst>
          </p:cNvPr>
          <p:cNvGrpSpPr/>
          <p:nvPr/>
        </p:nvGrpSpPr>
        <p:grpSpPr>
          <a:xfrm>
            <a:off x="5341368" y="2209614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4" name="箭號: 向右 23">
              <a:extLst>
                <a:ext uri="{FF2B5EF4-FFF2-40B4-BE49-F238E27FC236}">
                  <a16:creationId xmlns:a16="http://schemas.microsoft.com/office/drawing/2014/main" id="{B0719B56-46FB-4468-914D-9A51ECADC167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箭號: 向右 4">
              <a:extLst>
                <a:ext uri="{FF2B5EF4-FFF2-40B4-BE49-F238E27FC236}">
                  <a16:creationId xmlns:a16="http://schemas.microsoft.com/office/drawing/2014/main" id="{E0845844-417B-4D4C-BEC9-62D4A4A52D6D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2777F88-B5FC-47D5-8F54-56D3CF6CA469}"/>
              </a:ext>
            </a:extLst>
          </p:cNvPr>
          <p:cNvGrpSpPr/>
          <p:nvPr/>
        </p:nvGrpSpPr>
        <p:grpSpPr>
          <a:xfrm>
            <a:off x="7185095" y="2192455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7" name="箭號: 向右 26">
              <a:extLst>
                <a:ext uri="{FF2B5EF4-FFF2-40B4-BE49-F238E27FC236}">
                  <a16:creationId xmlns:a16="http://schemas.microsoft.com/office/drawing/2014/main" id="{E4AD5D8C-641F-450D-99A4-24E882E300FC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箭號: 向右 4">
              <a:extLst>
                <a:ext uri="{FF2B5EF4-FFF2-40B4-BE49-F238E27FC236}">
                  <a16:creationId xmlns:a16="http://schemas.microsoft.com/office/drawing/2014/main" id="{11BD997A-236C-45C2-BE4B-029687189B44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10F56BD-A3DE-4424-ADCE-BD06C7036844}"/>
              </a:ext>
            </a:extLst>
          </p:cNvPr>
          <p:cNvSpPr txBox="1"/>
          <p:nvPr/>
        </p:nvSpPr>
        <p:spPr>
          <a:xfrm>
            <a:off x="7328576" y="3945707"/>
            <a:ext cx="208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加速度平均值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(1)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CC39890-69D3-442E-BD8D-C37BA57EA7D5}"/>
                  </a:ext>
                </a:extLst>
              </p:cNvPr>
              <p:cNvSpPr txBox="1"/>
              <p:nvPr/>
            </p:nvSpPr>
            <p:spPr>
              <a:xfrm>
                <a:off x="6095851" y="3916537"/>
                <a:ext cx="841448" cy="5336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nary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CC39890-69D3-442E-BD8D-C37BA57EA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851" y="3916537"/>
                <a:ext cx="841448" cy="5336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1D7230C2-8477-4F69-ADC8-34669412EEFC}"/>
                  </a:ext>
                </a:extLst>
              </p:cNvPr>
              <p:cNvSpPr txBox="1"/>
              <p:nvPr/>
            </p:nvSpPr>
            <p:spPr>
              <a:xfrm>
                <a:off x="6071890" y="4551125"/>
                <a:ext cx="2077812" cy="1077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1D7230C2-8477-4F69-ADC8-34669412E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890" y="4551125"/>
                <a:ext cx="2077812" cy="10776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字方塊 31">
            <a:extLst>
              <a:ext uri="{FF2B5EF4-FFF2-40B4-BE49-F238E27FC236}">
                <a16:creationId xmlns:a16="http://schemas.microsoft.com/office/drawing/2014/main" id="{28EBB4AC-9E47-402A-B56A-E07013D0332A}"/>
              </a:ext>
            </a:extLst>
          </p:cNvPr>
          <p:cNvSpPr txBox="1"/>
          <p:nvPr/>
        </p:nvSpPr>
        <p:spPr>
          <a:xfrm>
            <a:off x="8035056" y="4915063"/>
            <a:ext cx="154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標準差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(2)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7D64D21-4A62-4BDC-B363-56A268B7A277}"/>
                  </a:ext>
                </a:extLst>
              </p:cNvPr>
              <p:cNvSpPr txBox="1"/>
              <p:nvPr/>
            </p:nvSpPr>
            <p:spPr>
              <a:xfrm>
                <a:off x="6112124" y="5917341"/>
                <a:ext cx="11390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7D64D21-4A62-4BDC-B363-56A268B7A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124" y="5917341"/>
                <a:ext cx="1139030" cy="276999"/>
              </a:xfrm>
              <a:prstGeom prst="rect">
                <a:avLst/>
              </a:prstGeom>
              <a:blipFill>
                <a:blip r:embed="rId6"/>
                <a:stretch>
                  <a:fillRect l="-4839" r="-4839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字方塊 33">
            <a:extLst>
              <a:ext uri="{FF2B5EF4-FFF2-40B4-BE49-F238E27FC236}">
                <a16:creationId xmlns:a16="http://schemas.microsoft.com/office/drawing/2014/main" id="{83D7CFE1-4713-4504-B3C0-D2D3EBE72277}"/>
              </a:ext>
            </a:extLst>
          </p:cNvPr>
          <p:cNvSpPr txBox="1"/>
          <p:nvPr/>
        </p:nvSpPr>
        <p:spPr>
          <a:xfrm>
            <a:off x="7846327" y="5824546"/>
            <a:ext cx="1549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閥值界線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(3)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4559639D-699A-4183-A034-FF61812D7CCA}"/>
                  </a:ext>
                </a:extLst>
              </p:cNvPr>
              <p:cNvSpPr txBox="1"/>
              <p:nvPr/>
            </p:nvSpPr>
            <p:spPr>
              <a:xfrm>
                <a:off x="3743377" y="3720792"/>
                <a:ext cx="2246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超過</a:t>
                </a:r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0.944</a:t>
                </a:r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mm/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𝑠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4559639D-699A-4183-A034-FF61812D7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377" y="3720792"/>
                <a:ext cx="2246088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62E94B32-3019-4418-9A84-7CEFFDAF7E3B}"/>
                  </a:ext>
                </a:extLst>
              </p:cNvPr>
              <p:cNvSpPr txBox="1"/>
              <p:nvPr/>
            </p:nvSpPr>
            <p:spPr>
              <a:xfrm>
                <a:off x="1314784" y="3694875"/>
                <a:ext cx="4216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62E94B32-3019-4418-9A84-7CEFFDAF7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784" y="3694875"/>
                <a:ext cx="421635" cy="400110"/>
              </a:xfrm>
              <a:prstGeom prst="rect">
                <a:avLst/>
              </a:prstGeom>
              <a:blipFill>
                <a:blip r:embed="rId8"/>
                <a:stretch>
                  <a:fillRect r="-260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9291AFAB-EFE4-4865-8F3A-0C222620CF5D}"/>
              </a:ext>
            </a:extLst>
          </p:cNvPr>
          <p:cNvCxnSpPr>
            <a:cxnSpLocks/>
          </p:cNvCxnSpPr>
          <p:nvPr/>
        </p:nvCxnSpPr>
        <p:spPr>
          <a:xfrm flipV="1">
            <a:off x="4442523" y="4079948"/>
            <a:ext cx="0" cy="9901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7A520DD-4991-4860-B08C-87E1D1A17B96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1520506" y="4094985"/>
            <a:ext cx="5096" cy="118083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7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671B5FA2-EFAB-4EC8-9D9B-0D6B8AAF2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49173" r="57799" b="36098"/>
          <a:stretch/>
        </p:blipFill>
        <p:spPr>
          <a:xfrm>
            <a:off x="4636636" y="895828"/>
            <a:ext cx="1821314" cy="1945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864D733-2183-49B2-9755-CFE18BF83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032" y="3525652"/>
            <a:ext cx="6815968" cy="3250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8" name="資料庫圖表 47">
            <a:extLst>
              <a:ext uri="{FF2B5EF4-FFF2-40B4-BE49-F238E27FC236}">
                <a16:creationId xmlns:a16="http://schemas.microsoft.com/office/drawing/2014/main" id="{959E5F12-59A2-4FB8-84D1-5F4E35B896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6212307"/>
              </p:ext>
            </p:extLst>
          </p:nvPr>
        </p:nvGraphicFramePr>
        <p:xfrm>
          <a:off x="208731" y="1784862"/>
          <a:ext cx="2097695" cy="4852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CA4200-DA37-41FC-B504-1357BADFD922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2470D3A-F8C3-46CF-A446-ACD7E47C8575}"/>
              </a:ext>
            </a:extLst>
          </p:cNvPr>
          <p:cNvSpPr txBox="1"/>
          <p:nvPr/>
        </p:nvSpPr>
        <p:spPr>
          <a:xfrm>
            <a:off x="109539" y="1012127"/>
            <a:ext cx="20778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刀具壽命監測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6EA5708-26BF-4CCF-B3EF-D72AE12CE09F}"/>
              </a:ext>
            </a:extLst>
          </p:cNvPr>
          <p:cNvSpPr txBox="1"/>
          <p:nvPr/>
        </p:nvSpPr>
        <p:spPr>
          <a:xfrm>
            <a:off x="3646284" y="3981630"/>
            <a:ext cx="127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階段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Ⅰ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DB59180-13BD-4C90-B173-E39F5EDD2992}"/>
              </a:ext>
            </a:extLst>
          </p:cNvPr>
          <p:cNvSpPr txBox="1"/>
          <p:nvPr/>
        </p:nvSpPr>
        <p:spPr>
          <a:xfrm>
            <a:off x="5317497" y="3990906"/>
            <a:ext cx="127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階段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A7D4BAD-E15B-4461-838B-DF97B6436BA4}"/>
              </a:ext>
            </a:extLst>
          </p:cNvPr>
          <p:cNvSpPr txBox="1"/>
          <p:nvPr/>
        </p:nvSpPr>
        <p:spPr>
          <a:xfrm>
            <a:off x="7214511" y="3981630"/>
            <a:ext cx="1277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階段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Ⅲ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D39539A3-8BE3-4D81-90A2-9FDD0F924F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3317" r="-1465" b="37179"/>
          <a:stretch/>
        </p:blipFill>
        <p:spPr>
          <a:xfrm>
            <a:off x="6817780" y="883826"/>
            <a:ext cx="2169624" cy="1945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44234D25-6107-4122-85CF-4F67E67FEC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944"/>
                    </a14:imgEffect>
                    <a14:imgEffect>
                      <a14:saturation sat="1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24448" r="22583" b="48544"/>
          <a:stretch/>
        </p:blipFill>
        <p:spPr>
          <a:xfrm>
            <a:off x="7377545" y="1370838"/>
            <a:ext cx="1576850" cy="1013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圓形: 空心 33">
            <a:extLst>
              <a:ext uri="{FF2B5EF4-FFF2-40B4-BE49-F238E27FC236}">
                <a16:creationId xmlns:a16="http://schemas.microsoft.com/office/drawing/2014/main" id="{BD9A725A-29D9-4204-8978-0DB8AB5AAAA8}"/>
              </a:ext>
            </a:extLst>
          </p:cNvPr>
          <p:cNvSpPr/>
          <p:nvPr/>
        </p:nvSpPr>
        <p:spPr>
          <a:xfrm rot="5400000">
            <a:off x="7167712" y="800405"/>
            <a:ext cx="1740974" cy="1992526"/>
          </a:xfrm>
          <a:prstGeom prst="donut">
            <a:avLst>
              <a:gd name="adj" fmla="val 43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6285BAE5-6E0D-41AB-B018-AEF39310A83A}"/>
              </a:ext>
            </a:extLst>
          </p:cNvPr>
          <p:cNvCxnSpPr>
            <a:cxnSpLocks/>
          </p:cNvCxnSpPr>
          <p:nvPr/>
        </p:nvCxnSpPr>
        <p:spPr>
          <a:xfrm flipV="1">
            <a:off x="7776721" y="1469327"/>
            <a:ext cx="953938" cy="450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92DEEAAC-4037-4350-8AF3-FFB674ED85C2}"/>
              </a:ext>
            </a:extLst>
          </p:cNvPr>
          <p:cNvCxnSpPr>
            <a:cxnSpLocks/>
          </p:cNvCxnSpPr>
          <p:nvPr/>
        </p:nvCxnSpPr>
        <p:spPr>
          <a:xfrm>
            <a:off x="8063516" y="1483002"/>
            <a:ext cx="433596" cy="603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6819892-7759-4FEC-92A5-B45C0B657959}"/>
              </a:ext>
            </a:extLst>
          </p:cNvPr>
          <p:cNvSpPr txBox="1"/>
          <p:nvPr/>
        </p:nvSpPr>
        <p:spPr>
          <a:xfrm>
            <a:off x="8009315" y="2108606"/>
            <a:ext cx="112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3.1mm</a:t>
            </a:r>
            <a:endParaRPr lang="zh-TW" altLang="en-US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FBA4275-9624-4DBC-90F4-9A51BE4AFF66}"/>
              </a:ext>
            </a:extLst>
          </p:cNvPr>
          <p:cNvSpPr txBox="1"/>
          <p:nvPr/>
        </p:nvSpPr>
        <p:spPr>
          <a:xfrm>
            <a:off x="6801276" y="1784862"/>
            <a:ext cx="109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3.5mm</a:t>
            </a:r>
            <a:endParaRPr lang="zh-TW" altLang="en-US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A4D0E6B-B576-448D-A917-DE614D9053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20261" r="23910" b="21899"/>
          <a:stretch/>
        </p:blipFill>
        <p:spPr>
          <a:xfrm>
            <a:off x="7124100" y="2754964"/>
            <a:ext cx="1041870" cy="1254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BF7E4405-9B04-4A96-B64A-C5E394AE3381}"/>
              </a:ext>
            </a:extLst>
          </p:cNvPr>
          <p:cNvCxnSpPr/>
          <p:nvPr/>
        </p:nvCxnSpPr>
        <p:spPr>
          <a:xfrm>
            <a:off x="5030962" y="4295043"/>
            <a:ext cx="0" cy="155083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5CBF1A82-7D4D-4944-8ABD-0181F9A7CDAF}"/>
              </a:ext>
            </a:extLst>
          </p:cNvPr>
          <p:cNvCxnSpPr/>
          <p:nvPr/>
        </p:nvCxnSpPr>
        <p:spPr>
          <a:xfrm>
            <a:off x="6402973" y="4252647"/>
            <a:ext cx="0" cy="155083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205AB046-7B8A-47AD-A8DF-166A938F987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8" t="49849" r="57025" b="32926"/>
          <a:stretch/>
        </p:blipFill>
        <p:spPr>
          <a:xfrm>
            <a:off x="5229141" y="2726536"/>
            <a:ext cx="1013749" cy="1283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68089AEF-0220-4B3D-9E12-16ECCC280C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0" t="52294" r="59154" b="42098"/>
          <a:stretch/>
        </p:blipFill>
        <p:spPr>
          <a:xfrm>
            <a:off x="5222790" y="1267226"/>
            <a:ext cx="1134958" cy="740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圓形: 空心 30">
            <a:extLst>
              <a:ext uri="{FF2B5EF4-FFF2-40B4-BE49-F238E27FC236}">
                <a16:creationId xmlns:a16="http://schemas.microsoft.com/office/drawing/2014/main" id="{4FBDF6D2-4272-4EA3-BA10-92E711D0AD72}"/>
              </a:ext>
            </a:extLst>
          </p:cNvPr>
          <p:cNvSpPr/>
          <p:nvPr/>
        </p:nvSpPr>
        <p:spPr>
          <a:xfrm rot="5400000">
            <a:off x="5049121" y="1034431"/>
            <a:ext cx="1283419" cy="1450860"/>
          </a:xfrm>
          <a:prstGeom prst="donut">
            <a:avLst>
              <a:gd name="adj" fmla="val 43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FE61810-547F-4A5C-9578-06F559749B10}"/>
              </a:ext>
            </a:extLst>
          </p:cNvPr>
          <p:cNvCxnSpPr>
            <a:cxnSpLocks/>
          </p:cNvCxnSpPr>
          <p:nvPr/>
        </p:nvCxnSpPr>
        <p:spPr>
          <a:xfrm flipV="1">
            <a:off x="5435177" y="1462704"/>
            <a:ext cx="597046" cy="25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578AD10B-7072-4E3A-9ED9-850EEEA76922}"/>
              </a:ext>
            </a:extLst>
          </p:cNvPr>
          <p:cNvCxnSpPr>
            <a:cxnSpLocks/>
          </p:cNvCxnSpPr>
          <p:nvPr/>
        </p:nvCxnSpPr>
        <p:spPr>
          <a:xfrm>
            <a:off x="5578892" y="1436294"/>
            <a:ext cx="268694" cy="4838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B4E8351-35B1-45E8-BBAC-BEC9F9CE7A52}"/>
              </a:ext>
            </a:extLst>
          </p:cNvPr>
          <p:cNvSpPr txBox="1"/>
          <p:nvPr/>
        </p:nvSpPr>
        <p:spPr>
          <a:xfrm>
            <a:off x="4440833" y="1616515"/>
            <a:ext cx="112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2.0mm</a:t>
            </a:r>
            <a:endParaRPr lang="zh-TW" altLang="en-US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0E6C0CED-DB31-4836-8465-17A2433FFE1F}"/>
              </a:ext>
            </a:extLst>
          </p:cNvPr>
          <p:cNvSpPr txBox="1"/>
          <p:nvPr/>
        </p:nvSpPr>
        <p:spPr>
          <a:xfrm>
            <a:off x="5476848" y="2014745"/>
            <a:ext cx="106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2.2mm</a:t>
            </a:r>
            <a:endParaRPr lang="zh-TW" altLang="en-US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2694D5E-8076-47CA-AA37-0A2BA8A7E9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alphaModFix amt="54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57" t="46127" r="46739" b="43017"/>
          <a:stretch/>
        </p:blipFill>
        <p:spPr>
          <a:xfrm>
            <a:off x="2679589" y="895828"/>
            <a:ext cx="1625360" cy="1945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76C2B3E9-DABE-4BDE-942D-F6906A81C16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7" t="46127" r="46739" b="43017"/>
          <a:stretch/>
        </p:blipFill>
        <p:spPr>
          <a:xfrm>
            <a:off x="3370578" y="2707486"/>
            <a:ext cx="1072163" cy="1283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C1BAC090-B25B-4CD2-9D97-34057EC9755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2" t="49471" r="47748" b="45501"/>
          <a:stretch/>
        </p:blipFill>
        <p:spPr>
          <a:xfrm>
            <a:off x="3123146" y="1473014"/>
            <a:ext cx="988923" cy="901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" name="圓形: 空心 50">
            <a:extLst>
              <a:ext uri="{FF2B5EF4-FFF2-40B4-BE49-F238E27FC236}">
                <a16:creationId xmlns:a16="http://schemas.microsoft.com/office/drawing/2014/main" id="{E81B8A43-8A21-4A1C-8ED3-14BD35FE2C02}"/>
              </a:ext>
            </a:extLst>
          </p:cNvPr>
          <p:cNvSpPr/>
          <p:nvPr/>
        </p:nvSpPr>
        <p:spPr>
          <a:xfrm rot="5400000">
            <a:off x="3349832" y="1440307"/>
            <a:ext cx="686268" cy="866644"/>
          </a:xfrm>
          <a:prstGeom prst="donut">
            <a:avLst>
              <a:gd name="adj" fmla="val 43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C52FEC41-1EAF-4097-ADE7-AEE72F30BE82}"/>
              </a:ext>
            </a:extLst>
          </p:cNvPr>
          <p:cNvCxnSpPr>
            <a:cxnSpLocks/>
          </p:cNvCxnSpPr>
          <p:nvPr/>
        </p:nvCxnSpPr>
        <p:spPr>
          <a:xfrm>
            <a:off x="3617607" y="1694714"/>
            <a:ext cx="140853" cy="3292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C002DFF4-B8E7-4D80-A756-4FCC7CAF6AA4}"/>
              </a:ext>
            </a:extLst>
          </p:cNvPr>
          <p:cNvCxnSpPr>
            <a:cxnSpLocks/>
          </p:cNvCxnSpPr>
          <p:nvPr/>
        </p:nvCxnSpPr>
        <p:spPr>
          <a:xfrm flipV="1">
            <a:off x="3510220" y="1789468"/>
            <a:ext cx="320091" cy="1136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3650A08-63F1-4D2E-AF0C-21A183D579D2}"/>
              </a:ext>
            </a:extLst>
          </p:cNvPr>
          <p:cNvSpPr txBox="1"/>
          <p:nvPr/>
        </p:nvSpPr>
        <p:spPr>
          <a:xfrm>
            <a:off x="2531572" y="1683971"/>
            <a:ext cx="94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1.1mm</a:t>
            </a:r>
            <a:endParaRPr lang="zh-TW" altLang="en-US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4E667BDA-8AF1-4D8F-AE83-951260AAA6E8}"/>
              </a:ext>
            </a:extLst>
          </p:cNvPr>
          <p:cNvSpPr txBox="1"/>
          <p:nvPr/>
        </p:nvSpPr>
        <p:spPr>
          <a:xfrm>
            <a:off x="3396518" y="2132296"/>
            <a:ext cx="97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1.2mm</a:t>
            </a:r>
            <a:endParaRPr lang="zh-TW" altLang="en-US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164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8</a:t>
            </a:fld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0F82C9-B07B-4860-AC8E-2C783C3F6413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1B604E4-9CF2-4466-8A79-2CC9FDA45924}"/>
              </a:ext>
            </a:extLst>
          </p:cNvPr>
          <p:cNvSpPr txBox="1"/>
          <p:nvPr/>
        </p:nvSpPr>
        <p:spPr>
          <a:xfrm>
            <a:off x="54769" y="1008952"/>
            <a:ext cx="42767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刀具切削條件之極限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任意多边形 5">
            <a:extLst>
              <a:ext uri="{FF2B5EF4-FFF2-40B4-BE49-F238E27FC236}">
                <a16:creationId xmlns:a16="http://schemas.microsoft.com/office/drawing/2014/main" id="{CF4F82AD-26EF-49F4-BEE2-77D1AD54FC52}"/>
              </a:ext>
            </a:extLst>
          </p:cNvPr>
          <p:cNvSpPr/>
          <p:nvPr/>
        </p:nvSpPr>
        <p:spPr>
          <a:xfrm>
            <a:off x="3477418" y="931862"/>
            <a:ext cx="2189163" cy="2497138"/>
          </a:xfrm>
          <a:custGeom>
            <a:avLst/>
            <a:gdLst>
              <a:gd name="connsiteX0" fmla="*/ 1094195 w 2189251"/>
              <a:gd name="connsiteY0" fmla="*/ 0 h 2497501"/>
              <a:gd name="connsiteX1" fmla="*/ 2180509 w 2189251"/>
              <a:gd name="connsiteY1" fmla="*/ 1872955 h 2497501"/>
              <a:gd name="connsiteX2" fmla="*/ 2189251 w 2189251"/>
              <a:gd name="connsiteY2" fmla="*/ 1872955 h 2497501"/>
              <a:gd name="connsiteX3" fmla="*/ 1083078 w 2189251"/>
              <a:gd name="connsiteY3" fmla="*/ 2497501 h 2497501"/>
              <a:gd name="connsiteX4" fmla="*/ 0 w 2189251"/>
              <a:gd name="connsiteY4" fmla="*/ 1885994 h 2497501"/>
              <a:gd name="connsiteX5" fmla="*/ 7528 w 2189251"/>
              <a:gd name="connsiteY5" fmla="*/ 1872955 h 2497501"/>
              <a:gd name="connsiteX6" fmla="*/ 7880 w 2189251"/>
              <a:gd name="connsiteY6" fmla="*/ 1872955 h 249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9251" h="2497501">
                <a:moveTo>
                  <a:pt x="1094195" y="0"/>
                </a:moveTo>
                <a:lnTo>
                  <a:pt x="2180509" y="1872955"/>
                </a:lnTo>
                <a:lnTo>
                  <a:pt x="2189251" y="1872955"/>
                </a:lnTo>
                <a:lnTo>
                  <a:pt x="1083078" y="2497501"/>
                </a:lnTo>
                <a:lnTo>
                  <a:pt x="0" y="1885994"/>
                </a:lnTo>
                <a:lnTo>
                  <a:pt x="7528" y="1872955"/>
                </a:lnTo>
                <a:lnTo>
                  <a:pt x="7880" y="187295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5" name="任意多边形 6">
            <a:extLst>
              <a:ext uri="{FF2B5EF4-FFF2-40B4-BE49-F238E27FC236}">
                <a16:creationId xmlns:a16="http://schemas.microsoft.com/office/drawing/2014/main" id="{4CCC0751-F7DC-4C79-B3D7-47B88F6E2A8C}"/>
              </a:ext>
            </a:extLst>
          </p:cNvPr>
          <p:cNvSpPr/>
          <p:nvPr/>
        </p:nvSpPr>
        <p:spPr>
          <a:xfrm rot="7200000">
            <a:off x="2573365" y="3544062"/>
            <a:ext cx="2184400" cy="1878013"/>
          </a:xfrm>
          <a:custGeom>
            <a:avLst/>
            <a:gdLst>
              <a:gd name="connsiteX0" fmla="*/ 0 w 2184823"/>
              <a:gd name="connsiteY0" fmla="*/ 1876775 h 1876775"/>
              <a:gd name="connsiteX1" fmla="*/ 11801 w 2184823"/>
              <a:gd name="connsiteY1" fmla="*/ 649531 h 1876775"/>
              <a:gd name="connsiteX2" fmla="*/ 1089674 w 2184823"/>
              <a:gd name="connsiteY2" fmla="*/ 13326 h 1876775"/>
              <a:gd name="connsiteX3" fmla="*/ 1097403 w 2184823"/>
              <a:gd name="connsiteY3" fmla="*/ 0 h 1876775"/>
              <a:gd name="connsiteX4" fmla="*/ 1101190 w 2184823"/>
              <a:gd name="connsiteY4" fmla="*/ 6529 h 1876775"/>
              <a:gd name="connsiteX5" fmla="*/ 1105761 w 2184823"/>
              <a:gd name="connsiteY5" fmla="*/ 3831 h 1876775"/>
              <a:gd name="connsiteX6" fmla="*/ 1102700 w 2184823"/>
              <a:gd name="connsiteY6" fmla="*/ 9132 h 1876775"/>
              <a:gd name="connsiteX7" fmla="*/ 2184823 w 2184823"/>
              <a:gd name="connsiteY7" fmla="*/ 1874862 h 1876775"/>
              <a:gd name="connsiteX8" fmla="*/ 25520 w 2184823"/>
              <a:gd name="connsiteY8" fmla="*/ 1874862 h 1876775"/>
              <a:gd name="connsiteX9" fmla="*/ 24416 w 2184823"/>
              <a:gd name="connsiteY9" fmla="*/ 1876774 h 187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4823" h="1876775">
                <a:moveTo>
                  <a:pt x="0" y="1876775"/>
                </a:moveTo>
                <a:lnTo>
                  <a:pt x="11801" y="649531"/>
                </a:lnTo>
                <a:lnTo>
                  <a:pt x="1089674" y="13326"/>
                </a:lnTo>
                <a:lnTo>
                  <a:pt x="1097403" y="0"/>
                </a:lnTo>
                <a:lnTo>
                  <a:pt x="1101190" y="6529"/>
                </a:lnTo>
                <a:lnTo>
                  <a:pt x="1105761" y="3831"/>
                </a:lnTo>
                <a:lnTo>
                  <a:pt x="1102700" y="9132"/>
                </a:lnTo>
                <a:lnTo>
                  <a:pt x="2184823" y="1874862"/>
                </a:lnTo>
                <a:lnTo>
                  <a:pt x="25520" y="1874862"/>
                </a:lnTo>
                <a:lnTo>
                  <a:pt x="24416" y="187677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" name="任意多边形 7">
            <a:extLst>
              <a:ext uri="{FF2B5EF4-FFF2-40B4-BE49-F238E27FC236}">
                <a16:creationId xmlns:a16="http://schemas.microsoft.com/office/drawing/2014/main" id="{FE7D041A-79DB-431D-A542-F373E09F2E2E}"/>
              </a:ext>
            </a:extLst>
          </p:cNvPr>
          <p:cNvSpPr/>
          <p:nvPr/>
        </p:nvSpPr>
        <p:spPr>
          <a:xfrm>
            <a:off x="4789395" y="3061930"/>
            <a:ext cx="2181225" cy="1916113"/>
          </a:xfrm>
          <a:custGeom>
            <a:avLst/>
            <a:gdLst>
              <a:gd name="connsiteX0" fmla="*/ 1109809 w 2181381"/>
              <a:gd name="connsiteY0" fmla="*/ 0 h 1915948"/>
              <a:gd name="connsiteX1" fmla="*/ 1096134 w 2181381"/>
              <a:gd name="connsiteY1" fmla="*/ 23686 h 1915948"/>
              <a:gd name="connsiteX2" fmla="*/ 2181381 w 2181381"/>
              <a:gd name="connsiteY2" fmla="*/ 1894802 h 1915948"/>
              <a:gd name="connsiteX3" fmla="*/ 15844 w 2181381"/>
              <a:gd name="connsiteY3" fmla="*/ 1894802 h 1915948"/>
              <a:gd name="connsiteX4" fmla="*/ 3635 w 2181381"/>
              <a:gd name="connsiteY4" fmla="*/ 1915948 h 1915948"/>
              <a:gd name="connsiteX5" fmla="*/ 0 w 2181381"/>
              <a:gd name="connsiteY5" fmla="*/ 636551 h 191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1381" h="1915948">
                <a:moveTo>
                  <a:pt x="1109809" y="0"/>
                </a:moveTo>
                <a:lnTo>
                  <a:pt x="1096134" y="23686"/>
                </a:lnTo>
                <a:lnTo>
                  <a:pt x="2181381" y="1894802"/>
                </a:lnTo>
                <a:lnTo>
                  <a:pt x="15844" y="1894802"/>
                </a:lnTo>
                <a:lnTo>
                  <a:pt x="3635" y="1915948"/>
                </a:lnTo>
                <a:lnTo>
                  <a:pt x="0" y="63655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7" name="组合 8">
            <a:extLst>
              <a:ext uri="{FF2B5EF4-FFF2-40B4-BE49-F238E27FC236}">
                <a16:creationId xmlns:a16="http://schemas.microsoft.com/office/drawing/2014/main" id="{70CC8A29-F9DF-4BAC-B17C-62F940EFD350}"/>
              </a:ext>
            </a:extLst>
          </p:cNvPr>
          <p:cNvGrpSpPr/>
          <p:nvPr/>
        </p:nvGrpSpPr>
        <p:grpSpPr>
          <a:xfrm>
            <a:off x="3340857" y="1737342"/>
            <a:ext cx="1592262" cy="1058862"/>
            <a:chOff x="4674271" y="2433572"/>
            <a:chExt cx="1770532" cy="1179224"/>
          </a:xfrm>
        </p:grpSpPr>
        <p:sp>
          <p:nvSpPr>
            <p:cNvPr id="78" name="直角三角形 77">
              <a:extLst>
                <a:ext uri="{FF2B5EF4-FFF2-40B4-BE49-F238E27FC236}">
                  <a16:creationId xmlns:a16="http://schemas.microsoft.com/office/drawing/2014/main" id="{43A6F816-F910-46E6-8E40-255E5ECE1787}"/>
                </a:ext>
              </a:extLst>
            </p:cNvPr>
            <p:cNvSpPr/>
            <p:nvPr/>
          </p:nvSpPr>
          <p:spPr>
            <a:xfrm rot="4500000">
              <a:off x="4796370" y="3218184"/>
              <a:ext cx="394612" cy="394612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" name="任意多边形 10">
              <a:extLst>
                <a:ext uri="{FF2B5EF4-FFF2-40B4-BE49-F238E27FC236}">
                  <a16:creationId xmlns:a16="http://schemas.microsoft.com/office/drawing/2014/main" id="{7E98A5D6-0B64-480F-88D1-398B82841E78}"/>
                </a:ext>
              </a:extLst>
            </p:cNvPr>
            <p:cNvSpPr/>
            <p:nvPr/>
          </p:nvSpPr>
          <p:spPr>
            <a:xfrm rot="20678727">
              <a:off x="4674271" y="2433572"/>
              <a:ext cx="1770532" cy="848708"/>
            </a:xfrm>
            <a:custGeom>
              <a:avLst/>
              <a:gdLst>
                <a:gd name="connsiteX0" fmla="*/ 1346178 w 1770532"/>
                <a:gd name="connsiteY0" fmla="*/ 0 h 848708"/>
                <a:gd name="connsiteX1" fmla="*/ 1770532 w 1770532"/>
                <a:gd name="connsiteY1" fmla="*/ 424354 h 848708"/>
                <a:gd name="connsiteX2" fmla="*/ 1346178 w 1770532"/>
                <a:gd name="connsiteY2" fmla="*/ 848708 h 848708"/>
                <a:gd name="connsiteX3" fmla="*/ 1346178 w 1770532"/>
                <a:gd name="connsiteY3" fmla="*/ 696356 h 848708"/>
                <a:gd name="connsiteX4" fmla="*/ 0 w 1770532"/>
                <a:gd name="connsiteY4" fmla="*/ 696356 h 848708"/>
                <a:gd name="connsiteX5" fmla="*/ 0 w 1770532"/>
                <a:gd name="connsiteY5" fmla="*/ 620404 h 848708"/>
                <a:gd name="connsiteX6" fmla="*/ 473881 w 1770532"/>
                <a:gd name="connsiteY6" fmla="*/ 152352 h 848708"/>
                <a:gd name="connsiteX7" fmla="*/ 1346178 w 1770532"/>
                <a:gd name="connsiteY7" fmla="*/ 152352 h 84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0532" h="848708">
                  <a:moveTo>
                    <a:pt x="1346178" y="0"/>
                  </a:moveTo>
                  <a:lnTo>
                    <a:pt x="1770532" y="424354"/>
                  </a:lnTo>
                  <a:lnTo>
                    <a:pt x="1346178" y="848708"/>
                  </a:lnTo>
                  <a:lnTo>
                    <a:pt x="1346178" y="696356"/>
                  </a:lnTo>
                  <a:lnTo>
                    <a:pt x="0" y="696356"/>
                  </a:lnTo>
                  <a:lnTo>
                    <a:pt x="0" y="620404"/>
                  </a:lnTo>
                  <a:lnTo>
                    <a:pt x="473881" y="152352"/>
                  </a:lnTo>
                  <a:lnTo>
                    <a:pt x="1346178" y="15235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0" name="组合 11">
            <a:extLst>
              <a:ext uri="{FF2B5EF4-FFF2-40B4-BE49-F238E27FC236}">
                <a16:creationId xmlns:a16="http://schemas.microsoft.com/office/drawing/2014/main" id="{51C7B40D-8A21-4B34-B6DE-C56E821124DE}"/>
              </a:ext>
            </a:extLst>
          </p:cNvPr>
          <p:cNvGrpSpPr/>
          <p:nvPr/>
        </p:nvGrpSpPr>
        <p:grpSpPr>
          <a:xfrm rot="-7200000">
            <a:off x="2869434" y="4150816"/>
            <a:ext cx="1592262" cy="1060450"/>
            <a:chOff x="4674271" y="2433572"/>
            <a:chExt cx="1770532" cy="1179224"/>
          </a:xfrm>
        </p:grpSpPr>
        <p:sp>
          <p:nvSpPr>
            <p:cNvPr id="81" name="直角三角形 80">
              <a:extLst>
                <a:ext uri="{FF2B5EF4-FFF2-40B4-BE49-F238E27FC236}">
                  <a16:creationId xmlns:a16="http://schemas.microsoft.com/office/drawing/2014/main" id="{FC2F701D-7979-481A-B372-F6FE679B6AD2}"/>
                </a:ext>
              </a:extLst>
            </p:cNvPr>
            <p:cNvSpPr/>
            <p:nvPr/>
          </p:nvSpPr>
          <p:spPr>
            <a:xfrm rot="4500000">
              <a:off x="4796370" y="3218184"/>
              <a:ext cx="394612" cy="394612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任意多边形 13">
              <a:extLst>
                <a:ext uri="{FF2B5EF4-FFF2-40B4-BE49-F238E27FC236}">
                  <a16:creationId xmlns:a16="http://schemas.microsoft.com/office/drawing/2014/main" id="{BC314A1B-0129-47D5-950E-E5176E9421C5}"/>
                </a:ext>
              </a:extLst>
            </p:cNvPr>
            <p:cNvSpPr/>
            <p:nvPr/>
          </p:nvSpPr>
          <p:spPr>
            <a:xfrm rot="20678727">
              <a:off x="4674271" y="2433572"/>
              <a:ext cx="1770532" cy="848708"/>
            </a:xfrm>
            <a:custGeom>
              <a:avLst/>
              <a:gdLst>
                <a:gd name="connsiteX0" fmla="*/ 1346178 w 1770532"/>
                <a:gd name="connsiteY0" fmla="*/ 0 h 848708"/>
                <a:gd name="connsiteX1" fmla="*/ 1770532 w 1770532"/>
                <a:gd name="connsiteY1" fmla="*/ 424354 h 848708"/>
                <a:gd name="connsiteX2" fmla="*/ 1346178 w 1770532"/>
                <a:gd name="connsiteY2" fmla="*/ 848708 h 848708"/>
                <a:gd name="connsiteX3" fmla="*/ 1346178 w 1770532"/>
                <a:gd name="connsiteY3" fmla="*/ 696356 h 848708"/>
                <a:gd name="connsiteX4" fmla="*/ 0 w 1770532"/>
                <a:gd name="connsiteY4" fmla="*/ 696356 h 848708"/>
                <a:gd name="connsiteX5" fmla="*/ 0 w 1770532"/>
                <a:gd name="connsiteY5" fmla="*/ 620404 h 848708"/>
                <a:gd name="connsiteX6" fmla="*/ 473881 w 1770532"/>
                <a:gd name="connsiteY6" fmla="*/ 152352 h 848708"/>
                <a:gd name="connsiteX7" fmla="*/ 1346178 w 1770532"/>
                <a:gd name="connsiteY7" fmla="*/ 152352 h 84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0532" h="848708">
                  <a:moveTo>
                    <a:pt x="1346178" y="0"/>
                  </a:moveTo>
                  <a:lnTo>
                    <a:pt x="1770532" y="424354"/>
                  </a:lnTo>
                  <a:lnTo>
                    <a:pt x="1346178" y="848708"/>
                  </a:lnTo>
                  <a:lnTo>
                    <a:pt x="1346178" y="696356"/>
                  </a:lnTo>
                  <a:lnTo>
                    <a:pt x="0" y="696356"/>
                  </a:lnTo>
                  <a:lnTo>
                    <a:pt x="0" y="620404"/>
                  </a:lnTo>
                  <a:lnTo>
                    <a:pt x="473881" y="152352"/>
                  </a:lnTo>
                  <a:lnTo>
                    <a:pt x="1346178" y="15235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3" name="组合 14">
            <a:extLst>
              <a:ext uri="{FF2B5EF4-FFF2-40B4-BE49-F238E27FC236}">
                <a16:creationId xmlns:a16="http://schemas.microsoft.com/office/drawing/2014/main" id="{BF75018C-FD0D-4DA6-A625-6410B3FEEBAC}"/>
              </a:ext>
            </a:extLst>
          </p:cNvPr>
          <p:cNvGrpSpPr/>
          <p:nvPr/>
        </p:nvGrpSpPr>
        <p:grpSpPr>
          <a:xfrm rot="7200000">
            <a:off x="5260067" y="3369146"/>
            <a:ext cx="1590675" cy="1060450"/>
            <a:chOff x="4674271" y="2433572"/>
            <a:chExt cx="1770532" cy="1179224"/>
          </a:xfrm>
        </p:grpSpPr>
        <p:sp>
          <p:nvSpPr>
            <p:cNvPr id="84" name="直角三角形 83">
              <a:extLst>
                <a:ext uri="{FF2B5EF4-FFF2-40B4-BE49-F238E27FC236}">
                  <a16:creationId xmlns:a16="http://schemas.microsoft.com/office/drawing/2014/main" id="{28ABD980-F492-4B6E-8923-65E65A49C9AC}"/>
                </a:ext>
              </a:extLst>
            </p:cNvPr>
            <p:cNvSpPr/>
            <p:nvPr/>
          </p:nvSpPr>
          <p:spPr>
            <a:xfrm rot="4500000">
              <a:off x="4796370" y="3218184"/>
              <a:ext cx="394612" cy="394612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" name="任意多边形 16">
              <a:extLst>
                <a:ext uri="{FF2B5EF4-FFF2-40B4-BE49-F238E27FC236}">
                  <a16:creationId xmlns:a16="http://schemas.microsoft.com/office/drawing/2014/main" id="{7D97B442-062F-4A44-934F-50DFD2EB9DD9}"/>
                </a:ext>
              </a:extLst>
            </p:cNvPr>
            <p:cNvSpPr/>
            <p:nvPr/>
          </p:nvSpPr>
          <p:spPr>
            <a:xfrm rot="20678727">
              <a:off x="4674271" y="2433572"/>
              <a:ext cx="1770532" cy="848708"/>
            </a:xfrm>
            <a:custGeom>
              <a:avLst/>
              <a:gdLst>
                <a:gd name="connsiteX0" fmla="*/ 1346178 w 1770532"/>
                <a:gd name="connsiteY0" fmla="*/ 0 h 848708"/>
                <a:gd name="connsiteX1" fmla="*/ 1770532 w 1770532"/>
                <a:gd name="connsiteY1" fmla="*/ 424354 h 848708"/>
                <a:gd name="connsiteX2" fmla="*/ 1346178 w 1770532"/>
                <a:gd name="connsiteY2" fmla="*/ 848708 h 848708"/>
                <a:gd name="connsiteX3" fmla="*/ 1346178 w 1770532"/>
                <a:gd name="connsiteY3" fmla="*/ 696356 h 848708"/>
                <a:gd name="connsiteX4" fmla="*/ 0 w 1770532"/>
                <a:gd name="connsiteY4" fmla="*/ 696356 h 848708"/>
                <a:gd name="connsiteX5" fmla="*/ 0 w 1770532"/>
                <a:gd name="connsiteY5" fmla="*/ 620404 h 848708"/>
                <a:gd name="connsiteX6" fmla="*/ 473881 w 1770532"/>
                <a:gd name="connsiteY6" fmla="*/ 152352 h 848708"/>
                <a:gd name="connsiteX7" fmla="*/ 1346178 w 1770532"/>
                <a:gd name="connsiteY7" fmla="*/ 152352 h 848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0532" h="848708">
                  <a:moveTo>
                    <a:pt x="1346178" y="0"/>
                  </a:moveTo>
                  <a:lnTo>
                    <a:pt x="1770532" y="424354"/>
                  </a:lnTo>
                  <a:lnTo>
                    <a:pt x="1346178" y="848708"/>
                  </a:lnTo>
                  <a:lnTo>
                    <a:pt x="1346178" y="696356"/>
                  </a:lnTo>
                  <a:lnTo>
                    <a:pt x="0" y="696356"/>
                  </a:lnTo>
                  <a:lnTo>
                    <a:pt x="0" y="620404"/>
                  </a:lnTo>
                  <a:lnTo>
                    <a:pt x="473881" y="152352"/>
                  </a:lnTo>
                  <a:lnTo>
                    <a:pt x="1346178" y="15235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6" name="Rectangle 72">
            <a:extLst>
              <a:ext uri="{FF2B5EF4-FFF2-40B4-BE49-F238E27FC236}">
                <a16:creationId xmlns:a16="http://schemas.microsoft.com/office/drawing/2014/main" id="{D653A0DB-5193-42A7-A916-946FC18CF997}"/>
              </a:ext>
            </a:extLst>
          </p:cNvPr>
          <p:cNvSpPr/>
          <p:nvPr/>
        </p:nvSpPr>
        <p:spPr>
          <a:xfrm>
            <a:off x="4149316" y="2410402"/>
            <a:ext cx="915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ea"/>
              </a:rPr>
              <a:t>機台</a:t>
            </a:r>
            <a:endParaRPr kumimoji="0" lang="en-US" sz="280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+mn-ea"/>
            </a:endParaRPr>
          </a:p>
        </p:txBody>
      </p:sp>
      <p:sp>
        <p:nvSpPr>
          <p:cNvPr id="87" name="Rectangle 72">
            <a:extLst>
              <a:ext uri="{FF2B5EF4-FFF2-40B4-BE49-F238E27FC236}">
                <a16:creationId xmlns:a16="http://schemas.microsoft.com/office/drawing/2014/main" id="{7666FB67-210F-4E85-BED0-50B13022F66E}"/>
              </a:ext>
            </a:extLst>
          </p:cNvPr>
          <p:cNvSpPr/>
          <p:nvPr/>
        </p:nvSpPr>
        <p:spPr>
          <a:xfrm>
            <a:off x="5113385" y="3662776"/>
            <a:ext cx="1311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ea"/>
              </a:rPr>
              <a:t>刀具</a:t>
            </a:r>
            <a:endParaRPr kumimoji="0" lang="en-US" altLang="zh-CN" sz="280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+mn-ea"/>
            </a:endParaRPr>
          </a:p>
        </p:txBody>
      </p:sp>
      <p:sp>
        <p:nvSpPr>
          <p:cNvPr id="88" name="Rectangle 72">
            <a:extLst>
              <a:ext uri="{FF2B5EF4-FFF2-40B4-BE49-F238E27FC236}">
                <a16:creationId xmlns:a16="http://schemas.microsoft.com/office/drawing/2014/main" id="{96E18698-C58D-4910-82C6-CEFFF103DCEC}"/>
              </a:ext>
            </a:extLst>
          </p:cNvPr>
          <p:cNvSpPr/>
          <p:nvPr/>
        </p:nvSpPr>
        <p:spPr>
          <a:xfrm>
            <a:off x="3120219" y="3561026"/>
            <a:ext cx="1000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ea"/>
              </a:rPr>
              <a:t>參數</a:t>
            </a:r>
            <a:endParaRPr kumimoji="0" lang="en-US" altLang="zh-CN" sz="280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+mn-ea"/>
            </a:endParaRPr>
          </a:p>
        </p:txBody>
      </p:sp>
      <p:sp>
        <p:nvSpPr>
          <p:cNvPr id="89" name="流程圖: 接點 88">
            <a:extLst>
              <a:ext uri="{FF2B5EF4-FFF2-40B4-BE49-F238E27FC236}">
                <a16:creationId xmlns:a16="http://schemas.microsoft.com/office/drawing/2014/main" id="{B144AE88-3B58-429B-9130-12041AEA6E23}"/>
              </a:ext>
            </a:extLst>
          </p:cNvPr>
          <p:cNvSpPr/>
          <p:nvPr/>
        </p:nvSpPr>
        <p:spPr>
          <a:xfrm>
            <a:off x="3983360" y="2887269"/>
            <a:ext cx="1251803" cy="1347514"/>
          </a:xfrm>
          <a:prstGeom prst="flowChartConnector">
            <a:avLst/>
          </a:prstGeom>
          <a:solidFill>
            <a:schemeClr val="accent4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效率</a:t>
            </a:r>
          </a:p>
        </p:txBody>
      </p:sp>
      <p:sp>
        <p:nvSpPr>
          <p:cNvPr id="93" name="Rectangle 86">
            <a:extLst>
              <a:ext uri="{FF2B5EF4-FFF2-40B4-BE49-F238E27FC236}">
                <a16:creationId xmlns:a16="http://schemas.microsoft.com/office/drawing/2014/main" id="{56F0B0EC-CBD6-41D5-9B14-43C15E5FF0CB}"/>
              </a:ext>
            </a:extLst>
          </p:cNvPr>
          <p:cNvSpPr/>
          <p:nvPr/>
        </p:nvSpPr>
        <p:spPr>
          <a:xfrm>
            <a:off x="4019550" y="1890128"/>
            <a:ext cx="623887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endParaRPr lang="en-US" altLang="en-US" sz="20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Rectangle 86">
            <a:extLst>
              <a:ext uri="{FF2B5EF4-FFF2-40B4-BE49-F238E27FC236}">
                <a16:creationId xmlns:a16="http://schemas.microsoft.com/office/drawing/2014/main" id="{13D0B77B-5813-4B52-AAC7-449CEE376319}"/>
              </a:ext>
            </a:extLst>
          </p:cNvPr>
          <p:cNvSpPr/>
          <p:nvPr/>
        </p:nvSpPr>
        <p:spPr>
          <a:xfrm>
            <a:off x="5886143" y="3834733"/>
            <a:ext cx="623888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endParaRPr lang="en-US" altLang="en-US" sz="20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5" name="Rectangle 86">
            <a:extLst>
              <a:ext uri="{FF2B5EF4-FFF2-40B4-BE49-F238E27FC236}">
                <a16:creationId xmlns:a16="http://schemas.microsoft.com/office/drawing/2014/main" id="{55EFA84D-2E1B-4C71-95AF-06F951476401}"/>
              </a:ext>
            </a:extLst>
          </p:cNvPr>
          <p:cNvSpPr/>
          <p:nvPr/>
        </p:nvSpPr>
        <p:spPr>
          <a:xfrm>
            <a:off x="3187965" y="4447606"/>
            <a:ext cx="623888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endParaRPr lang="en-US" altLang="en-US" sz="2000" b="1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Oval 103">
            <a:extLst>
              <a:ext uri="{FF2B5EF4-FFF2-40B4-BE49-F238E27FC236}">
                <a16:creationId xmlns:a16="http://schemas.microsoft.com/office/drawing/2014/main" id="{A0223D88-CD4E-4058-809E-3975FC56A814}"/>
              </a:ext>
            </a:extLst>
          </p:cNvPr>
          <p:cNvSpPr/>
          <p:nvPr/>
        </p:nvSpPr>
        <p:spPr>
          <a:xfrm>
            <a:off x="1405883" y="5340559"/>
            <a:ext cx="585788" cy="585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7" name="Oval 105">
            <a:extLst>
              <a:ext uri="{FF2B5EF4-FFF2-40B4-BE49-F238E27FC236}">
                <a16:creationId xmlns:a16="http://schemas.microsoft.com/office/drawing/2014/main" id="{727950D0-8E45-4399-B5A8-3B8C77AE098C}"/>
              </a:ext>
            </a:extLst>
          </p:cNvPr>
          <p:cNvSpPr/>
          <p:nvPr/>
        </p:nvSpPr>
        <p:spPr>
          <a:xfrm>
            <a:off x="3268378" y="5354792"/>
            <a:ext cx="585788" cy="58578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8" name="Text Placeholder 33">
            <a:extLst>
              <a:ext uri="{FF2B5EF4-FFF2-40B4-BE49-F238E27FC236}">
                <a16:creationId xmlns:a16="http://schemas.microsoft.com/office/drawing/2014/main" id="{8F9E51B1-7458-4C33-AD9D-833D259FDA49}"/>
              </a:ext>
            </a:extLst>
          </p:cNvPr>
          <p:cNvSpPr txBox="1"/>
          <p:nvPr/>
        </p:nvSpPr>
        <p:spPr>
          <a:xfrm>
            <a:off x="2583481" y="6093444"/>
            <a:ext cx="2068496" cy="787881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切深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轉速關係圖</a:t>
            </a:r>
          </a:p>
        </p:txBody>
      </p:sp>
      <p:sp>
        <p:nvSpPr>
          <p:cNvPr id="99" name="Oval 107">
            <a:extLst>
              <a:ext uri="{FF2B5EF4-FFF2-40B4-BE49-F238E27FC236}">
                <a16:creationId xmlns:a16="http://schemas.microsoft.com/office/drawing/2014/main" id="{E130F571-AF42-451C-94E7-D065A7DE50A8}"/>
              </a:ext>
            </a:extLst>
          </p:cNvPr>
          <p:cNvSpPr/>
          <p:nvPr/>
        </p:nvSpPr>
        <p:spPr>
          <a:xfrm>
            <a:off x="5124771" y="5340559"/>
            <a:ext cx="585788" cy="585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100" name="Oval 109">
            <a:extLst>
              <a:ext uri="{FF2B5EF4-FFF2-40B4-BE49-F238E27FC236}">
                <a16:creationId xmlns:a16="http://schemas.microsoft.com/office/drawing/2014/main" id="{E8AE8D65-5253-4E64-89A5-DE796F966300}"/>
              </a:ext>
            </a:extLst>
          </p:cNvPr>
          <p:cNvSpPr/>
          <p:nvPr/>
        </p:nvSpPr>
        <p:spPr>
          <a:xfrm>
            <a:off x="6904454" y="5346909"/>
            <a:ext cx="585788" cy="58578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+mn-ea"/>
              </a:rPr>
              <a:t>4</a:t>
            </a:r>
          </a:p>
        </p:txBody>
      </p:sp>
      <p:sp>
        <p:nvSpPr>
          <p:cNvPr id="101" name="Text Placeholder 33">
            <a:extLst>
              <a:ext uri="{FF2B5EF4-FFF2-40B4-BE49-F238E27FC236}">
                <a16:creationId xmlns:a16="http://schemas.microsoft.com/office/drawing/2014/main" id="{CD560244-F65F-4E41-BF10-98B32AB98D6A}"/>
              </a:ext>
            </a:extLst>
          </p:cNvPr>
          <p:cNvSpPr txBox="1"/>
          <p:nvPr/>
        </p:nvSpPr>
        <p:spPr>
          <a:xfrm>
            <a:off x="4937384" y="6074812"/>
            <a:ext cx="1663276" cy="31908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上機試切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80CBCAB8-28D3-4629-B0FC-229167CB09A6}"/>
              </a:ext>
            </a:extLst>
          </p:cNvPr>
          <p:cNvSpPr txBox="1"/>
          <p:nvPr/>
        </p:nvSpPr>
        <p:spPr>
          <a:xfrm>
            <a:off x="6560520" y="6001993"/>
            <a:ext cx="15607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繪製結果圖</a:t>
            </a:r>
          </a:p>
        </p:txBody>
      </p: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E1915563-D182-4AD0-BCF3-E6EF900903AE}"/>
              </a:ext>
            </a:extLst>
          </p:cNvPr>
          <p:cNvGrpSpPr/>
          <p:nvPr/>
        </p:nvGrpSpPr>
        <p:grpSpPr>
          <a:xfrm>
            <a:off x="2417463" y="5456681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4" name="箭號: 向右 103">
              <a:extLst>
                <a:ext uri="{FF2B5EF4-FFF2-40B4-BE49-F238E27FC236}">
                  <a16:creationId xmlns:a16="http://schemas.microsoft.com/office/drawing/2014/main" id="{82838E85-3C88-4271-9313-AC8E98BD3CE2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箭號: 向右 4">
              <a:extLst>
                <a:ext uri="{FF2B5EF4-FFF2-40B4-BE49-F238E27FC236}">
                  <a16:creationId xmlns:a16="http://schemas.microsoft.com/office/drawing/2014/main" id="{6E9B2C4B-ADAF-4461-8394-25B39F1A6155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A2181264-D6A9-4082-A571-AFA672F7225F}"/>
              </a:ext>
            </a:extLst>
          </p:cNvPr>
          <p:cNvGrpSpPr/>
          <p:nvPr/>
        </p:nvGrpSpPr>
        <p:grpSpPr>
          <a:xfrm>
            <a:off x="4270680" y="5471748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7" name="箭號: 向右 106">
              <a:extLst>
                <a:ext uri="{FF2B5EF4-FFF2-40B4-BE49-F238E27FC236}">
                  <a16:creationId xmlns:a16="http://schemas.microsoft.com/office/drawing/2014/main" id="{8F306457-A21B-4ABA-8B1F-1D19ECA752AF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箭號: 向右 4">
              <a:extLst>
                <a:ext uri="{FF2B5EF4-FFF2-40B4-BE49-F238E27FC236}">
                  <a16:creationId xmlns:a16="http://schemas.microsoft.com/office/drawing/2014/main" id="{85A275C6-8B4A-48D8-A5CE-59B19A41A6BC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1B39A147-102A-4601-9597-BBED3AF12203}"/>
              </a:ext>
            </a:extLst>
          </p:cNvPr>
          <p:cNvGrpSpPr/>
          <p:nvPr/>
        </p:nvGrpSpPr>
        <p:grpSpPr>
          <a:xfrm>
            <a:off x="6149971" y="5473840"/>
            <a:ext cx="410549" cy="480265"/>
            <a:chOff x="2293078" y="342576"/>
            <a:chExt cx="410549" cy="48026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0" name="箭號: 向右 109">
              <a:extLst>
                <a:ext uri="{FF2B5EF4-FFF2-40B4-BE49-F238E27FC236}">
                  <a16:creationId xmlns:a16="http://schemas.microsoft.com/office/drawing/2014/main" id="{617A825E-4BE6-4B7A-BF43-4710D8D3E7ED}"/>
                </a:ext>
              </a:extLst>
            </p:cNvPr>
            <p:cNvSpPr/>
            <p:nvPr/>
          </p:nvSpPr>
          <p:spPr>
            <a:xfrm>
              <a:off x="2293078" y="342576"/>
              <a:ext cx="410549" cy="48026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箭號: 向右 4">
              <a:extLst>
                <a:ext uri="{FF2B5EF4-FFF2-40B4-BE49-F238E27FC236}">
                  <a16:creationId xmlns:a16="http://schemas.microsoft.com/office/drawing/2014/main" id="{7AFF85A8-7E74-45C0-9CF8-80C9A6E09CA4}"/>
                </a:ext>
              </a:extLst>
            </p:cNvPr>
            <p:cNvSpPr txBox="1"/>
            <p:nvPr/>
          </p:nvSpPr>
          <p:spPr>
            <a:xfrm>
              <a:off x="2293078" y="438629"/>
              <a:ext cx="287384" cy="2881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1300" kern="1200"/>
            </a:p>
          </p:txBody>
        </p:sp>
      </p:grpSp>
      <p:sp>
        <p:nvSpPr>
          <p:cNvPr id="128" name="Text Placeholder 33">
            <a:extLst>
              <a:ext uri="{FF2B5EF4-FFF2-40B4-BE49-F238E27FC236}">
                <a16:creationId xmlns:a16="http://schemas.microsoft.com/office/drawing/2014/main" id="{5D35680E-053B-4E82-8F54-85F3DF3D2587}"/>
              </a:ext>
            </a:extLst>
          </p:cNvPr>
          <p:cNvSpPr txBox="1"/>
          <p:nvPr/>
        </p:nvSpPr>
        <p:spPr>
          <a:xfrm>
            <a:off x="1234353" y="6101094"/>
            <a:ext cx="1071908" cy="286232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敲擊試驗</a:t>
            </a:r>
            <a:endParaRPr lang="zh-TW" altLang="en-US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099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8406832-DFBC-4560-8F30-3AD68A46782B}"/>
              </a:ext>
            </a:extLst>
          </p:cNvPr>
          <p:cNvSpPr/>
          <p:nvPr/>
        </p:nvSpPr>
        <p:spPr>
          <a:xfrm>
            <a:off x="0" y="1012127"/>
            <a:ext cx="109538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17E5E6-B53E-40F2-8621-A3E18124890E}"/>
              </a:ext>
            </a:extLst>
          </p:cNvPr>
          <p:cNvSpPr txBox="1"/>
          <p:nvPr/>
        </p:nvSpPr>
        <p:spPr>
          <a:xfrm>
            <a:off x="109538" y="1008952"/>
            <a:ext cx="42767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刀具切削條件之極限</a:t>
            </a:r>
            <a:endParaRPr lang="en-US" altLang="zh-CN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66D95E-38FA-4F47-AD63-97C17753A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7"/>
          <a:stretch/>
        </p:blipFill>
        <p:spPr>
          <a:xfrm>
            <a:off x="2336085" y="1686644"/>
            <a:ext cx="6610929" cy="2995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4ED523C-0BB6-4866-AF65-2351E0101740}"/>
              </a:ext>
            </a:extLst>
          </p:cNvPr>
          <p:cNvCxnSpPr>
            <a:cxnSpLocks/>
          </p:cNvCxnSpPr>
          <p:nvPr/>
        </p:nvCxnSpPr>
        <p:spPr>
          <a:xfrm>
            <a:off x="7378791" y="1556841"/>
            <a:ext cx="0" cy="34797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69CF8728-562C-4182-9A0C-D91FBDC3960E}"/>
              </a:ext>
            </a:extLst>
          </p:cNvPr>
          <p:cNvSpPr txBox="1"/>
          <p:nvPr/>
        </p:nvSpPr>
        <p:spPr>
          <a:xfrm>
            <a:off x="6846987" y="5142456"/>
            <a:ext cx="118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9600RPM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03841AC-9427-4837-ADC7-759A59B893F8}"/>
              </a:ext>
            </a:extLst>
          </p:cNvPr>
          <p:cNvSpPr txBox="1"/>
          <p:nvPr/>
        </p:nvSpPr>
        <p:spPr>
          <a:xfrm>
            <a:off x="6438540" y="2222494"/>
            <a:ext cx="109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7.18mm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7B6D157-FF79-4FE7-8E24-6FDED6D4F939}"/>
              </a:ext>
            </a:extLst>
          </p:cNvPr>
          <p:cNvCxnSpPr>
            <a:cxnSpLocks/>
          </p:cNvCxnSpPr>
          <p:nvPr/>
        </p:nvCxnSpPr>
        <p:spPr>
          <a:xfrm>
            <a:off x="6856504" y="2591826"/>
            <a:ext cx="0" cy="1733434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900079A-3E3A-4276-9065-2D9E794F7CC9}"/>
              </a:ext>
            </a:extLst>
          </p:cNvPr>
          <p:cNvSpPr txBox="1"/>
          <p:nvPr/>
        </p:nvSpPr>
        <p:spPr>
          <a:xfrm>
            <a:off x="6258544" y="4325260"/>
            <a:ext cx="122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8620RPM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B53E91E-AF17-4066-87AF-7FB8392BE7AF}"/>
              </a:ext>
            </a:extLst>
          </p:cNvPr>
          <p:cNvSpPr txBox="1"/>
          <p:nvPr/>
        </p:nvSpPr>
        <p:spPr>
          <a:xfrm>
            <a:off x="7392516" y="1686644"/>
            <a:ext cx="1554498" cy="2995084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18" name="資料庫圖表 17">
            <a:extLst>
              <a:ext uri="{FF2B5EF4-FFF2-40B4-BE49-F238E27FC236}">
                <a16:creationId xmlns:a16="http://schemas.microsoft.com/office/drawing/2014/main" id="{C08427DA-B416-46F4-8E97-3FCCF0F45B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515934"/>
              </p:ext>
            </p:extLst>
          </p:nvPr>
        </p:nvGraphicFramePr>
        <p:xfrm>
          <a:off x="-2737101" y="1686644"/>
          <a:ext cx="7997561" cy="4852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0443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7652</TotalTime>
  <Words>821</Words>
  <Application>Microsoft Office PowerPoint</Application>
  <PresentationFormat>如螢幕大小 (4:3)</PresentationFormat>
  <Paragraphs>206</Paragraphs>
  <Slides>17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6" baseType="lpstr">
      <vt:lpstr>標楷體</vt:lpstr>
      <vt:lpstr>微軟正黑體</vt:lpstr>
      <vt:lpstr>Microsoft YaHei</vt:lpstr>
      <vt:lpstr>Arial</vt:lpstr>
      <vt:lpstr>Calibri</vt:lpstr>
      <vt:lpstr>Calibri Light</vt:lpstr>
      <vt:lpstr>Cambria Math</vt:lpstr>
      <vt:lpstr>Times New Roman</vt:lpstr>
      <vt:lpstr>Office 佈景主題</vt:lpstr>
      <vt:lpstr>車銑複合之綠色加工優化及毛刺處理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作品名稱</dc:title>
  <dc:creator>admin</dc:creator>
  <cp:lastModifiedBy>CHING R</cp:lastModifiedBy>
  <cp:revision>66</cp:revision>
  <dcterms:created xsi:type="dcterms:W3CDTF">2024-06-07T10:24:26Z</dcterms:created>
  <dcterms:modified xsi:type="dcterms:W3CDTF">2024-07-02T07:08:46Z</dcterms:modified>
</cp:coreProperties>
</file>