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57" r:id="rId4"/>
    <p:sldId id="275" r:id="rId5"/>
    <p:sldId id="270" r:id="rId6"/>
    <p:sldId id="274" r:id="rId7"/>
    <p:sldId id="258" r:id="rId8"/>
    <p:sldId id="276" r:id="rId9"/>
    <p:sldId id="277" r:id="rId10"/>
    <p:sldId id="266" r:id="rId11"/>
    <p:sldId id="285" r:id="rId12"/>
    <p:sldId id="286" r:id="rId13"/>
    <p:sldId id="272" r:id="rId14"/>
    <p:sldId id="259" r:id="rId15"/>
    <p:sldId id="287" r:id="rId16"/>
    <p:sldId id="262" r:id="rId17"/>
    <p:sldId id="263" r:id="rId18"/>
    <p:sldId id="264" r:id="rId19"/>
    <p:sldId id="288" r:id="rId20"/>
    <p:sldId id="261" r:id="rId21"/>
    <p:sldId id="278" r:id="rId22"/>
    <p:sldId id="265" r:id="rId23"/>
    <p:sldId id="269" r:id="rId24"/>
    <p:sldId id="268" r:id="rId25"/>
    <p:sldId id="267" r:id="rId26"/>
    <p:sldId id="282" r:id="rId27"/>
    <p:sldId id="280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1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556E-F189-440F-9905-9C98797D7A87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00CB0-AEEB-4D43-9F05-F115366372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1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25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36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27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33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85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90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59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6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11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82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9AFA-0F51-49FE-B8A4-935EEB7F1470}" type="datetimeFigureOut">
              <a:rPr lang="zh-TW" altLang="en-US" smtClean="0"/>
              <a:t>2024/7/10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7491F8AD-9C56-4324-B5A9-AEEDA6C7F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800837"/>
            <a:ext cx="7772400" cy="853416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Visionary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CC837AA8-3647-49FA-A06C-BB3B28416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177" y="3195214"/>
            <a:ext cx="5458615" cy="2620175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隊伍名稱：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Lab606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pPr algn="l"/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隊員姓名： 魏志汶、鄭弘揚、李至恩、毛冠傑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指導教授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周阜毅、楊柏遠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pPr algn="l"/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國立高雄科技大學 電機工程系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C3E9FD4-068A-4B62-9154-6B2340D90401}"/>
              </a:ext>
            </a:extLst>
          </p:cNvPr>
          <p:cNvCxnSpPr>
            <a:cxnSpLocks/>
          </p:cNvCxnSpPr>
          <p:nvPr/>
        </p:nvCxnSpPr>
        <p:spPr>
          <a:xfrm>
            <a:off x="1664535" y="2648313"/>
            <a:ext cx="6057900" cy="0"/>
          </a:xfrm>
          <a:prstGeom prst="line">
            <a:avLst/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67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84FAE7-6AC6-5233-D536-37677E7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77" y="1110600"/>
            <a:ext cx="7419645" cy="561087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B60C674-EE01-68BF-4A22-29602157935A}"/>
              </a:ext>
            </a:extLst>
          </p:cNvPr>
          <p:cNvSpPr txBox="1"/>
          <p:nvPr/>
        </p:nvSpPr>
        <p:spPr>
          <a:xfrm>
            <a:off x="3040379" y="10344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APP</a:t>
            </a:r>
            <a:r>
              <a:rPr lang="zh-TW" altLang="en-US" sz="2800" b="1" dirty="0"/>
              <a:t> 介面</a:t>
            </a:r>
          </a:p>
        </p:txBody>
      </p:sp>
    </p:spTree>
    <p:extLst>
      <p:ext uri="{BB962C8B-B14F-4D97-AF65-F5344CB8AC3E}">
        <p14:creationId xmlns:p14="http://schemas.microsoft.com/office/powerpoint/2010/main" val="374573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AF93F1C-5399-F0EA-7D4A-75955C88E0DA}"/>
              </a:ext>
            </a:extLst>
          </p:cNvPr>
          <p:cNvSpPr txBox="1"/>
          <p:nvPr/>
        </p:nvSpPr>
        <p:spPr>
          <a:xfrm>
            <a:off x="1463040" y="2967335"/>
            <a:ext cx="621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實際操作</a:t>
            </a:r>
          </a:p>
        </p:txBody>
      </p:sp>
    </p:spTree>
    <p:extLst>
      <p:ext uri="{BB962C8B-B14F-4D97-AF65-F5344CB8AC3E}">
        <p14:creationId xmlns:p14="http://schemas.microsoft.com/office/powerpoint/2010/main" val="202316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84FAE7-6AC6-5233-D536-37677E7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77" y="1110600"/>
            <a:ext cx="7419645" cy="561087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0674089-D460-2D0A-31D4-071BA9E11D57}"/>
              </a:ext>
            </a:extLst>
          </p:cNvPr>
          <p:cNvSpPr/>
          <p:nvPr/>
        </p:nvSpPr>
        <p:spPr>
          <a:xfrm>
            <a:off x="6009639" y="4621954"/>
            <a:ext cx="1122609" cy="662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305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BA00781-E0DA-A648-526A-A5A3E5FC0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69"/>
          <a:stretch/>
        </p:blipFill>
        <p:spPr>
          <a:xfrm>
            <a:off x="687176" y="1347048"/>
            <a:ext cx="7769648" cy="510793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4B7D4EC-7B4B-E429-26BF-D5DEC76B75F2}"/>
              </a:ext>
            </a:extLst>
          </p:cNvPr>
          <p:cNvSpPr/>
          <p:nvPr/>
        </p:nvSpPr>
        <p:spPr>
          <a:xfrm>
            <a:off x="3126104" y="815340"/>
            <a:ext cx="3129915" cy="579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參數設定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(Setting)</a:t>
            </a:r>
            <a:endParaRPr lang="zh-TW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70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828192-F252-91E0-63DD-5548B990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99" y="2097937"/>
            <a:ext cx="4740051" cy="4366638"/>
          </a:xfrm>
          <a:prstGeom prst="rect">
            <a:avLst/>
          </a:prstGeom>
        </p:spPr>
      </p:pic>
      <p:pic>
        <p:nvPicPr>
          <p:cNvPr id="4" name="Picture 4" descr="ASUS Webcam C3｜串流媒體｜ASUS 台灣">
            <a:extLst>
              <a:ext uri="{FF2B5EF4-FFF2-40B4-BE49-F238E27FC236}">
                <a16:creationId xmlns:a16="http://schemas.microsoft.com/office/drawing/2014/main" id="{700FBE78-6FFA-BF5B-2027-EF8A24FC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020" y="2931572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7DB6E10-0C1B-E05A-CC37-01AA967D6AAF}"/>
              </a:ext>
            </a:extLst>
          </p:cNvPr>
          <p:cNvSpPr txBox="1"/>
          <p:nvPr/>
        </p:nvSpPr>
        <p:spPr>
          <a:xfrm>
            <a:off x="2672715" y="1149068"/>
            <a:ext cx="379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校正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(Calibration)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74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84FAE7-6AC6-5233-D536-37677E7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77" y="1110600"/>
            <a:ext cx="7419645" cy="561087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0674089-D460-2D0A-31D4-071BA9E11D57}"/>
              </a:ext>
            </a:extLst>
          </p:cNvPr>
          <p:cNvSpPr/>
          <p:nvPr/>
        </p:nvSpPr>
        <p:spPr>
          <a:xfrm>
            <a:off x="4731172" y="4647354"/>
            <a:ext cx="1271694" cy="662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3639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3" name="校正板0626">
            <a:hlinkClick r:id="" action="ppaction://media"/>
            <a:extLst>
              <a:ext uri="{FF2B5EF4-FFF2-40B4-BE49-F238E27FC236}">
                <a16:creationId xmlns:a16="http://schemas.microsoft.com/office/drawing/2014/main" id="{58217702-F7D6-65FA-C85F-04F898A6A6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280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BE61A9-FB69-5542-B6D6-B8B4D2B22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3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3" name="圖片 2" descr="一張含有 室內, 牆, 地板 的圖片&#10;&#10;自動產生的描述">
            <a:extLst>
              <a:ext uri="{FF2B5EF4-FFF2-40B4-BE49-F238E27FC236}">
                <a16:creationId xmlns:a16="http://schemas.microsoft.com/office/drawing/2014/main" id="{99D81144-3C98-8212-3476-1F1895E76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0640" y="1715136"/>
            <a:ext cx="6522720" cy="489204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234B97D-8D10-BF27-5861-79AA817AEB2C}"/>
              </a:ext>
            </a:extLst>
          </p:cNvPr>
          <p:cNvSpPr txBox="1"/>
          <p:nvPr/>
        </p:nvSpPr>
        <p:spPr>
          <a:xfrm>
            <a:off x="3002280" y="1059180"/>
            <a:ext cx="345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影像量測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800" b="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ImagrPro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5453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84FAE7-6AC6-5233-D536-37677E7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77" y="1110600"/>
            <a:ext cx="7419645" cy="561087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0674089-D460-2D0A-31D4-071BA9E11D57}"/>
              </a:ext>
            </a:extLst>
          </p:cNvPr>
          <p:cNvSpPr/>
          <p:nvPr/>
        </p:nvSpPr>
        <p:spPr>
          <a:xfrm>
            <a:off x="4671906" y="5415930"/>
            <a:ext cx="1347894" cy="662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575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AF93F1C-5399-F0EA-7D4A-75955C88E0DA}"/>
              </a:ext>
            </a:extLst>
          </p:cNvPr>
          <p:cNvSpPr txBox="1"/>
          <p:nvPr/>
        </p:nvSpPr>
        <p:spPr>
          <a:xfrm>
            <a:off x="1463040" y="2967335"/>
            <a:ext cx="621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動機與目的</a:t>
            </a:r>
          </a:p>
        </p:txBody>
      </p:sp>
    </p:spTree>
    <p:extLst>
      <p:ext uri="{BB962C8B-B14F-4D97-AF65-F5344CB8AC3E}">
        <p14:creationId xmlns:p14="http://schemas.microsoft.com/office/powerpoint/2010/main" val="181856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3" name="加工件0626">
            <a:hlinkClick r:id="" action="ppaction://media"/>
            <a:extLst>
              <a:ext uri="{FF2B5EF4-FFF2-40B4-BE49-F238E27FC236}">
                <a16:creationId xmlns:a16="http://schemas.microsoft.com/office/drawing/2014/main" id="{92264EBB-9C85-DBD6-B0F5-4C11CF4D6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68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1BA600C-4DB4-5EC0-653D-6C9CBE97F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6" b="7315"/>
          <a:stretch/>
        </p:blipFill>
        <p:spPr>
          <a:xfrm>
            <a:off x="2210276" y="2535494"/>
            <a:ext cx="4723448" cy="400341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A6AA95F-10D8-B120-4CDB-FEC2F8D1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75" y="995124"/>
            <a:ext cx="4723449" cy="12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6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F3DEA2-BBF1-15B3-E8D6-F3C9BD428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55"/>
          <a:stretch/>
        </p:blipFill>
        <p:spPr>
          <a:xfrm>
            <a:off x="5070218" y="2086755"/>
            <a:ext cx="3817399" cy="39382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8155A21-8290-06A7-122D-80ED3D53E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83" y="1993444"/>
            <a:ext cx="4725059" cy="41249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9DAF6D0-F97A-F067-82A2-923DE567D6A0}"/>
              </a:ext>
            </a:extLst>
          </p:cNvPr>
          <p:cNvSpPr txBox="1"/>
          <p:nvPr/>
        </p:nvSpPr>
        <p:spPr>
          <a:xfrm>
            <a:off x="3002280" y="1059180"/>
            <a:ext cx="345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生成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G code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82615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9536182-D284-A48F-401A-C6E3CC4522F9}"/>
              </a:ext>
            </a:extLst>
          </p:cNvPr>
          <p:cNvSpPr txBox="1"/>
          <p:nvPr/>
        </p:nvSpPr>
        <p:spPr>
          <a:xfrm>
            <a:off x="2844165" y="951582"/>
            <a:ext cx="345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結果與討論</a:t>
            </a:r>
            <a:endParaRPr lang="zh-TW" altLang="en-US" sz="2800" b="1" dirty="0"/>
          </a:p>
        </p:txBody>
      </p:sp>
      <p:pic>
        <p:nvPicPr>
          <p:cNvPr id="5" name="圖片 4" descr="一張含有 文字, 室內, 汽車零件 的圖片&#10;&#10;自動產生的描述">
            <a:extLst>
              <a:ext uri="{FF2B5EF4-FFF2-40B4-BE49-F238E27FC236}">
                <a16:creationId xmlns:a16="http://schemas.microsoft.com/office/drawing/2014/main" id="{F1B4F8D3-EC32-A1F8-1970-AC1F7C030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13354" b="24945"/>
          <a:stretch/>
        </p:blipFill>
        <p:spPr>
          <a:xfrm rot="10800000">
            <a:off x="4805685" y="1546828"/>
            <a:ext cx="3911627" cy="3902390"/>
          </a:xfrm>
          <a:prstGeom prst="rect">
            <a:avLst/>
          </a:prstGeom>
        </p:spPr>
      </p:pic>
      <p:pic>
        <p:nvPicPr>
          <p:cNvPr id="7" name="圖片 6" descr="一張含有 人員, 室內, 機器, 工具 的圖片&#10;&#10;自動產生的描述">
            <a:extLst>
              <a:ext uri="{FF2B5EF4-FFF2-40B4-BE49-F238E27FC236}">
                <a16:creationId xmlns:a16="http://schemas.microsoft.com/office/drawing/2014/main" id="{38218E2C-D018-F59E-F48E-C30B1A78D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5"/>
          <a:stretch/>
        </p:blipFill>
        <p:spPr>
          <a:xfrm rot="16200000">
            <a:off x="642825" y="1542210"/>
            <a:ext cx="3902390" cy="391162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636F3CE-4D98-CCAD-BBD7-D42F2E8AC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05" y="5722402"/>
            <a:ext cx="3911627" cy="99907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C5D5CE-4E88-2223-2849-E13B2E74FBF1}"/>
              </a:ext>
            </a:extLst>
          </p:cNvPr>
          <p:cNvSpPr txBox="1"/>
          <p:nvPr/>
        </p:nvSpPr>
        <p:spPr>
          <a:xfrm>
            <a:off x="4805685" y="5983162"/>
            <a:ext cx="278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dirty="0"/>
              <a:t>82.39 - 74.29  =    8.1</a:t>
            </a:r>
            <a:r>
              <a:rPr lang="zh-TW" altLang="en-US" dirty="0"/>
              <a:t> </a:t>
            </a:r>
            <a:r>
              <a:rPr lang="en-US" altLang="zh-TW" dirty="0"/>
              <a:t>(mm)</a:t>
            </a:r>
          </a:p>
          <a:p>
            <a:pPr algn="just"/>
            <a:r>
              <a:rPr lang="en-US" altLang="zh-TW" dirty="0"/>
              <a:t>51.07 – 46.31 =  4.76 (mm)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6739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53C09B-AD4C-39B8-26A1-B0BC5479D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" y="1667006"/>
            <a:ext cx="4626260" cy="46893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1B68409-B0F5-F73E-879A-7A58AA6F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494" y="2798041"/>
            <a:ext cx="4204051" cy="87736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6F381A3-2F60-5B7C-5324-4ACE52249D6A}"/>
              </a:ext>
            </a:extLst>
          </p:cNvPr>
          <p:cNvSpPr txBox="1"/>
          <p:nvPr/>
        </p:nvSpPr>
        <p:spPr>
          <a:xfrm>
            <a:off x="5155618" y="3861666"/>
            <a:ext cx="3571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589</a:t>
            </a:r>
            <a:r>
              <a:rPr lang="zh-TW" altLang="en-US" sz="2400" dirty="0"/>
              <a:t> </a:t>
            </a:r>
            <a:r>
              <a:rPr lang="en-US" altLang="zh-TW" sz="2400" dirty="0"/>
              <a:t>x 0.13988 =82.39 mm</a:t>
            </a:r>
          </a:p>
          <a:p>
            <a:r>
              <a:rPr lang="en-US" altLang="zh-TW" sz="2400" dirty="0"/>
              <a:t>310 x</a:t>
            </a:r>
            <a:r>
              <a:rPr lang="zh-TW" altLang="en-US" sz="2400" dirty="0"/>
              <a:t> </a:t>
            </a:r>
            <a:r>
              <a:rPr lang="en-US" altLang="zh-TW" sz="2400" dirty="0"/>
              <a:t>0.16636 =51.57 mm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5FE1F62-9371-54D3-1A72-884D500BF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495" y="1555168"/>
            <a:ext cx="4206008" cy="105401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52C406E-F76E-0A01-D92E-F567FC541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677" y="4998647"/>
            <a:ext cx="4401164" cy="1124107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44E336A-0E9F-04CC-4D3D-52D6C2B850A0}"/>
              </a:ext>
            </a:extLst>
          </p:cNvPr>
          <p:cNvCxnSpPr>
            <a:cxnSpLocks/>
          </p:cNvCxnSpPr>
          <p:nvPr/>
        </p:nvCxnSpPr>
        <p:spPr>
          <a:xfrm flipV="1">
            <a:off x="2024108" y="3595456"/>
            <a:ext cx="3000653" cy="263666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205D9C6B-FFC5-95BA-DD02-31A821619A8F}"/>
              </a:ext>
            </a:extLst>
          </p:cNvPr>
          <p:cNvSpPr txBox="1"/>
          <p:nvPr/>
        </p:nvSpPr>
        <p:spPr>
          <a:xfrm>
            <a:off x="2844165" y="951582"/>
            <a:ext cx="345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結果與討論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84379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E3B84C-A166-0445-2579-BB36EA117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011" y="1122958"/>
            <a:ext cx="6009434" cy="490799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043B3A6-07E6-5CE0-C02C-14473D58A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19" b="2124"/>
          <a:stretch/>
        </p:blipFill>
        <p:spPr>
          <a:xfrm>
            <a:off x="148954" y="3461652"/>
            <a:ext cx="2737067" cy="54247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58E1B8-A2D8-C1EF-5DF0-07B11C339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5" y="1458527"/>
            <a:ext cx="3991532" cy="1000265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D16BD289-C70A-34D7-A243-8275CAD64752}"/>
              </a:ext>
            </a:extLst>
          </p:cNvPr>
          <p:cNvCxnSpPr>
            <a:cxnSpLocks/>
          </p:cNvCxnSpPr>
          <p:nvPr/>
        </p:nvCxnSpPr>
        <p:spPr>
          <a:xfrm flipH="1" flipV="1">
            <a:off x="2641600" y="4191000"/>
            <a:ext cx="404411" cy="169788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24552FB9-EAE9-8D72-3F56-513BEE79C28F}"/>
              </a:ext>
            </a:extLst>
          </p:cNvPr>
          <p:cNvSpPr txBox="1"/>
          <p:nvPr/>
        </p:nvSpPr>
        <p:spPr>
          <a:xfrm>
            <a:off x="148954" y="4610635"/>
            <a:ext cx="2836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10(mm) / 70(pixel)=0.143</a:t>
            </a:r>
          </a:p>
          <a:p>
            <a:r>
              <a:rPr lang="en-US" altLang="zh-TW" dirty="0"/>
              <a:t>10(mm) / 65(pixel)=0.154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9599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1026" name="Picture 2" descr="GigE彩色工業相機- 產品專區- 立方興業股份有限公司">
            <a:extLst>
              <a:ext uri="{FF2B5EF4-FFF2-40B4-BE49-F238E27FC236}">
                <a16:creationId xmlns:a16="http://schemas.microsoft.com/office/drawing/2014/main" id="{5AD4EC24-E58D-824E-C25F-896105E6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66" y="1666875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D32CD60-10C8-B62E-DB2B-F6C5D2CC4E8A}"/>
              </a:ext>
            </a:extLst>
          </p:cNvPr>
          <p:cNvSpPr txBox="1"/>
          <p:nvPr/>
        </p:nvSpPr>
        <p:spPr>
          <a:xfrm>
            <a:off x="1481666" y="2547937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工業相機</a:t>
            </a:r>
          </a:p>
        </p:txBody>
      </p:sp>
      <p:pic>
        <p:nvPicPr>
          <p:cNvPr id="3" name="Picture 2" descr="一體式U型伺服滑台: AUS-55 無塵室用-小型滑台| 潤達精密">
            <a:extLst>
              <a:ext uri="{FF2B5EF4-FFF2-40B4-BE49-F238E27FC236}">
                <a16:creationId xmlns:a16="http://schemas.microsoft.com/office/drawing/2014/main" id="{119FCF69-0FFD-82DE-2A6E-4C0AA5A1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34" y="3589866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1456DB4-A37E-5805-74A4-CA2D4F7DA0B7}"/>
              </a:ext>
            </a:extLst>
          </p:cNvPr>
          <p:cNvSpPr txBox="1"/>
          <p:nvPr/>
        </p:nvSpPr>
        <p:spPr>
          <a:xfrm>
            <a:off x="1574800" y="5295397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伺服滑台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1878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2BD1BF7-3F50-2859-AB45-5FA1BD9ABCEC}"/>
              </a:ext>
            </a:extLst>
          </p:cNvPr>
          <p:cNvSpPr txBox="1"/>
          <p:nvPr/>
        </p:nvSpPr>
        <p:spPr>
          <a:xfrm>
            <a:off x="1700073" y="2891339"/>
            <a:ext cx="574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dirty="0"/>
              <a:t>Q&amp;A</a:t>
            </a:r>
            <a:endParaRPr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val="386640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59E6540-604F-406F-6023-23EB70B32486}"/>
              </a:ext>
            </a:extLst>
          </p:cNvPr>
          <p:cNvSpPr txBox="1"/>
          <p:nvPr/>
        </p:nvSpPr>
        <p:spPr>
          <a:xfrm>
            <a:off x="328473" y="1391253"/>
            <a:ext cx="8487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CNC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加工中首要任務就是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建立加工基準面，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我們希望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透過影像處理與量測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找到車床加工物的表面位置，接者，透過車削其表面確保水平與垂直於機台，並且紀錄為工件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軸和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Z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軸表面零點。</a:t>
            </a:r>
          </a:p>
        </p:txBody>
      </p:sp>
      <p:pic>
        <p:nvPicPr>
          <p:cNvPr id="1032" name="Picture 8" descr="台中精機-CNC車床、電腦車床、工具機、塑膠射出機、華人圈精密機械第一品牌">
            <a:extLst>
              <a:ext uri="{FF2B5EF4-FFF2-40B4-BE49-F238E27FC236}">
                <a16:creationId xmlns:a16="http://schemas.microsoft.com/office/drawing/2014/main" id="{B96054FD-DCEE-5B95-92D4-53F88B0B7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2" y="2855844"/>
            <a:ext cx="5579681" cy="358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US Webcam C3｜串流媒體｜ASUS 台灣">
            <a:extLst>
              <a:ext uri="{FF2B5EF4-FFF2-40B4-BE49-F238E27FC236}">
                <a16:creationId xmlns:a16="http://schemas.microsoft.com/office/drawing/2014/main" id="{5A8C9A9E-ECFD-1C3E-B761-975BDC040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b="14003"/>
          <a:stretch/>
        </p:blipFill>
        <p:spPr bwMode="auto">
          <a:xfrm>
            <a:off x="5752011" y="3244464"/>
            <a:ext cx="3391989" cy="25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9FD22CF-3D69-8CB5-6874-E1EC4CAAB106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903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AF93F1C-5399-F0EA-7D4A-75955C88E0DA}"/>
              </a:ext>
            </a:extLst>
          </p:cNvPr>
          <p:cNvSpPr txBox="1"/>
          <p:nvPr/>
        </p:nvSpPr>
        <p:spPr>
          <a:xfrm>
            <a:off x="1463040" y="2967335"/>
            <a:ext cx="621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設計概念</a:t>
            </a:r>
          </a:p>
        </p:txBody>
      </p:sp>
    </p:spTree>
    <p:extLst>
      <p:ext uri="{BB962C8B-B14F-4D97-AF65-F5344CB8AC3E}">
        <p14:creationId xmlns:p14="http://schemas.microsoft.com/office/powerpoint/2010/main" val="344028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6976BB-5183-89E2-B45A-52000DD21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959" y="2486675"/>
            <a:ext cx="4160080" cy="36474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F842A2-641C-6216-AEFE-FD2330025DD4}"/>
              </a:ext>
            </a:extLst>
          </p:cNvPr>
          <p:cNvSpPr/>
          <p:nvPr/>
        </p:nvSpPr>
        <p:spPr>
          <a:xfrm>
            <a:off x="2007309" y="1123223"/>
            <a:ext cx="5129379" cy="655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在車床上找到一個</a:t>
            </a:r>
            <a:endParaRPr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有利於量測且固定不變的座標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8A94C59-99B1-FDC7-8ABA-B7D37D37A7EA}"/>
              </a:ext>
            </a:extLst>
          </p:cNvPr>
          <p:cNvSpPr/>
          <p:nvPr/>
        </p:nvSpPr>
        <p:spPr>
          <a:xfrm>
            <a:off x="3931919" y="6064020"/>
            <a:ext cx="1280160" cy="657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夾爪中心</a:t>
            </a:r>
            <a:endParaRPr lang="zh-TW" altLang="en-US" dirty="0"/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1DB2E8CA-6BC0-47EB-452C-CB047669B660}"/>
              </a:ext>
            </a:extLst>
          </p:cNvPr>
          <p:cNvSpPr/>
          <p:nvPr/>
        </p:nvSpPr>
        <p:spPr>
          <a:xfrm>
            <a:off x="4381499" y="1874900"/>
            <a:ext cx="381000" cy="51541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116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088391-BA1B-C38A-49B8-B8E2E0808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396" y="2362892"/>
            <a:ext cx="3953207" cy="399345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15CECA3-F956-07CD-53C6-8D4E642516F2}"/>
              </a:ext>
            </a:extLst>
          </p:cNvPr>
          <p:cNvSpPr/>
          <p:nvPr/>
        </p:nvSpPr>
        <p:spPr>
          <a:xfrm>
            <a:off x="932050" y="1285340"/>
            <a:ext cx="7279898" cy="939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量測方法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手動加工一次，並且量測工件之長與寬，即可從機台中的機械座標反推夾爪中心點的絕對位置。</a:t>
            </a:r>
          </a:p>
        </p:txBody>
      </p:sp>
    </p:spTree>
    <p:extLst>
      <p:ext uri="{BB962C8B-B14F-4D97-AF65-F5344CB8AC3E}">
        <p14:creationId xmlns:p14="http://schemas.microsoft.com/office/powerpoint/2010/main" val="144099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70FD4DF-04F9-49AE-6EF6-F93AA82E19EA}"/>
              </a:ext>
            </a:extLst>
          </p:cNvPr>
          <p:cNvSpPr txBox="1"/>
          <p:nvPr/>
        </p:nvSpPr>
        <p:spPr>
          <a:xfrm>
            <a:off x="257452" y="964459"/>
            <a:ext cx="86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流程圖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A29551F-43B5-A17C-8EB5-5C8D469E2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6" b="2532"/>
          <a:stretch/>
        </p:blipFill>
        <p:spPr>
          <a:xfrm>
            <a:off x="906367" y="1610790"/>
            <a:ext cx="7331265" cy="524721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455723A-E75F-9BC2-75FC-8411188FC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716015"/>
            <a:ext cx="869438" cy="9047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2732E82-C20B-B95E-098A-D0DB107D2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162" y="1716015"/>
            <a:ext cx="869438" cy="88233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7FA85B-DC69-B48C-7F70-CB42255B49EF}"/>
              </a:ext>
            </a:extLst>
          </p:cNvPr>
          <p:cNvSpPr/>
          <p:nvPr/>
        </p:nvSpPr>
        <p:spPr>
          <a:xfrm>
            <a:off x="2225039" y="1836420"/>
            <a:ext cx="1122609" cy="662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62BA82D-38A8-CAB6-6E4C-5346C541EE1A}"/>
              </a:ext>
            </a:extLst>
          </p:cNvPr>
          <p:cNvSpPr/>
          <p:nvPr/>
        </p:nvSpPr>
        <p:spPr>
          <a:xfrm>
            <a:off x="5643951" y="1828800"/>
            <a:ext cx="1145469" cy="670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F842F1-7495-D02B-266E-E8A3D95CF31D}"/>
              </a:ext>
            </a:extLst>
          </p:cNvPr>
          <p:cNvSpPr/>
          <p:nvPr/>
        </p:nvSpPr>
        <p:spPr>
          <a:xfrm>
            <a:off x="5643951" y="3159241"/>
            <a:ext cx="1145469" cy="670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19293DB-E6BF-1FD6-10AC-DE1AB63D1283}"/>
              </a:ext>
            </a:extLst>
          </p:cNvPr>
          <p:cNvSpPr/>
          <p:nvPr/>
        </p:nvSpPr>
        <p:spPr>
          <a:xfrm>
            <a:off x="2225039" y="3196385"/>
            <a:ext cx="1145469" cy="633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99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AF93F1C-5399-F0EA-7D4A-75955C88E0DA}"/>
              </a:ext>
            </a:extLst>
          </p:cNvPr>
          <p:cNvSpPr txBox="1"/>
          <p:nvPr/>
        </p:nvSpPr>
        <p:spPr>
          <a:xfrm>
            <a:off x="1463040" y="2967335"/>
            <a:ext cx="621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系統架構</a:t>
            </a:r>
          </a:p>
        </p:txBody>
      </p:sp>
    </p:spTree>
    <p:extLst>
      <p:ext uri="{BB962C8B-B14F-4D97-AF65-F5344CB8AC3E}">
        <p14:creationId xmlns:p14="http://schemas.microsoft.com/office/powerpoint/2010/main" val="1351388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4" name="圖片 3" descr="一張含有 機器, 電腦, 室內, 醫療設備 的圖片&#10;&#10;自動產生的描述">
            <a:extLst>
              <a:ext uri="{FF2B5EF4-FFF2-40B4-BE49-F238E27FC236}">
                <a16:creationId xmlns:a16="http://schemas.microsoft.com/office/drawing/2014/main" id="{F56DACC3-2322-75A5-F549-6FBA94C04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"/>
          <a:stretch/>
        </p:blipFill>
        <p:spPr>
          <a:xfrm>
            <a:off x="223189" y="955206"/>
            <a:ext cx="4439151" cy="576627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8E5A123-6672-A0EF-3E39-EBA2DAA5926E}"/>
              </a:ext>
            </a:extLst>
          </p:cNvPr>
          <p:cNvSpPr txBox="1"/>
          <p:nvPr/>
        </p:nvSpPr>
        <p:spPr>
          <a:xfrm>
            <a:off x="5014383" y="2551837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硬體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鋁擠型支架、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Webcam(1920,1080)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、背光板、筆電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軟體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C#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、影像處理、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MISUBISHI API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096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287</Words>
  <Application>Microsoft Office PowerPoint</Application>
  <PresentationFormat>如螢幕大小 (4:3)</PresentationFormat>
  <Paragraphs>67</Paragraphs>
  <Slides>27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微軟正黑體</vt:lpstr>
      <vt:lpstr>標楷體</vt:lpstr>
      <vt:lpstr>Arial</vt:lpstr>
      <vt:lpstr>Calibri</vt:lpstr>
      <vt:lpstr>Calibri Light</vt:lpstr>
      <vt:lpstr>Office 佈景主題</vt:lpstr>
      <vt:lpstr>Visionary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作品名稱</dc:title>
  <dc:creator>admin</dc:creator>
  <cp:lastModifiedBy>F112154167</cp:lastModifiedBy>
  <cp:revision>24</cp:revision>
  <dcterms:created xsi:type="dcterms:W3CDTF">2024-06-07T10:24:26Z</dcterms:created>
  <dcterms:modified xsi:type="dcterms:W3CDTF">2024-07-10T03:51:56Z</dcterms:modified>
</cp:coreProperties>
</file>